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66" r:id="rId3"/>
    <p:sldId id="257" r:id="rId4"/>
    <p:sldId id="259" r:id="rId5"/>
    <p:sldId id="278" r:id="rId6"/>
    <p:sldId id="263" r:id="rId7"/>
    <p:sldId id="268" r:id="rId8"/>
    <p:sldId id="269" r:id="rId9"/>
    <p:sldId id="270" r:id="rId10"/>
    <p:sldId id="260" r:id="rId11"/>
    <p:sldId id="277" r:id="rId12"/>
    <p:sldId id="271" r:id="rId13"/>
    <p:sldId id="272" r:id="rId14"/>
    <p:sldId id="273" r:id="rId15"/>
    <p:sldId id="274" r:id="rId16"/>
    <p:sldId id="275" r:id="rId17"/>
    <p:sldId id="276" r:id="rId18"/>
    <p:sldId id="279" r:id="rId19"/>
    <p:sldId id="280" r:id="rId20"/>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FE"/>
    <a:srgbClr val="00DBD6"/>
    <a:srgbClr val="FF3300"/>
    <a:srgbClr val="FF69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D78CA0B6-FDB9-4C5B-82A2-A3F42BBA34B5}" type="datetimeFigureOut">
              <a:rPr lang="en-US" smtClean="0"/>
              <a:t>3/27/2025</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76F4ED5B-863C-466A-9306-4C1A23124B6E}" type="slidenum">
              <a:rPr lang="en-US" smtClean="0"/>
              <a:t>‹#›</a:t>
            </a:fld>
            <a:endParaRPr lang="en-US"/>
          </a:p>
        </p:txBody>
      </p:sp>
    </p:spTree>
    <p:extLst>
      <p:ext uri="{BB962C8B-B14F-4D97-AF65-F5344CB8AC3E}">
        <p14:creationId xmlns:p14="http://schemas.microsoft.com/office/powerpoint/2010/main" val="4129558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4ED5B-863C-466A-9306-4C1A23124B6E}" type="slidenum">
              <a:rPr lang="en-US" smtClean="0"/>
              <a:t>1</a:t>
            </a:fld>
            <a:endParaRPr lang="en-US"/>
          </a:p>
        </p:txBody>
      </p:sp>
    </p:spTree>
    <p:extLst>
      <p:ext uri="{BB962C8B-B14F-4D97-AF65-F5344CB8AC3E}">
        <p14:creationId xmlns:p14="http://schemas.microsoft.com/office/powerpoint/2010/main" val="2602280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79623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628656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36358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504421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27110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153964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E805BD-0C85-45CD-8C0C-EAE2A23A3E8A}"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002473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E805BD-0C85-45CD-8C0C-EAE2A23A3E8A}"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35891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805BD-0C85-45CD-8C0C-EAE2A23A3E8A}"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789693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231103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980985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805BD-0C85-45CD-8C0C-EAE2A23A3E8A}" type="datetimeFigureOut">
              <a:rPr lang="en-US" smtClean="0"/>
              <a:t>3/27/2025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A41BE9-6B88-4174-8A77-6DACBCDD9C91}" type="slidenum">
              <a:rPr lang="en-US" smtClean="0"/>
              <a:t>‹#›</a:t>
            </a:fld>
            <a:endParaRPr lang="en-US"/>
          </a:p>
        </p:txBody>
      </p:sp>
    </p:spTree>
    <p:extLst>
      <p:ext uri="{BB962C8B-B14F-4D97-AF65-F5344CB8AC3E}">
        <p14:creationId xmlns:p14="http://schemas.microsoft.com/office/powerpoint/2010/main" val="28751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hyperlink" Target="http://teachers-make.com/"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8.png"/><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22.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6.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teachers-make.com/" TargetMode="External"/><Relationship Id="rId7" Type="http://schemas.openxmlformats.org/officeDocument/2006/relationships/image" Target="../media/image25.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8.png"/><Relationship Id="rId4" Type="http://schemas.openxmlformats.org/officeDocument/2006/relationships/image" Target="../media/image57.pn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teachers-make.com/" TargetMode="External"/><Relationship Id="rId7" Type="http://schemas.openxmlformats.org/officeDocument/2006/relationships/image" Target="../media/image32.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29.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hyperlink" Target="http://teachers-make.com/" TargetMode="External"/><Relationship Id="rId7"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41.png"/><Relationship Id="rId4" Type="http://schemas.openxmlformats.org/officeDocument/2006/relationships/image" Target="../media/image57.png"/><Relationship Id="rId9" Type="http://schemas.openxmlformats.org/officeDocument/2006/relationships/image" Target="../media/image62.png"/></Relationships>
</file>

<file path=ppt/slides/_rels/slide1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hyperlink" Target="http://teachers-make.com/" TargetMode="External"/><Relationship Id="rId7" Type="http://schemas.openxmlformats.org/officeDocument/2006/relationships/image" Target="../media/image54.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teachers-make.com/" TargetMode="External"/><Relationship Id="rId7" Type="http://schemas.openxmlformats.org/officeDocument/2006/relationships/image" Target="../media/image38.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64.png"/><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hyperlink" Target="http://teachers-make.com/" TargetMode="External"/><Relationship Id="rId7" Type="http://schemas.openxmlformats.org/officeDocument/2006/relationships/image" Target="../media/image20.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50.png"/><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hyperlink" Target="http://teachers-make.com/" TargetMode="External"/><Relationship Id="rId7" Type="http://schemas.openxmlformats.org/officeDocument/2006/relationships/image" Target="../media/image48.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teachers-make.com/" TargetMode="External"/><Relationship Id="rId5" Type="http://schemas.openxmlformats.org/officeDocument/2006/relationships/image" Target="../media/image1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teachers-make.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hyperlink" Target="http://teachers-make.com/" TargetMode="External"/><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4.png"/><Relationship Id="rId3" Type="http://schemas.openxmlformats.org/officeDocument/2006/relationships/image" Target="../media/image26.png"/><Relationship Id="rId21" Type="http://schemas.openxmlformats.org/officeDocument/2006/relationships/image" Target="../media/image39.png"/><Relationship Id="rId7" Type="http://schemas.openxmlformats.org/officeDocument/2006/relationships/image" Target="../media/image23.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3.png"/><Relationship Id="rId2" Type="http://schemas.openxmlformats.org/officeDocument/2006/relationships/hyperlink" Target="http://teachers-make.com/" TargetMode="External"/><Relationship Id="rId16" Type="http://schemas.openxmlformats.org/officeDocument/2006/relationships/image" Target="../media/image35.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30.png"/><Relationship Id="rId24" Type="http://schemas.openxmlformats.org/officeDocument/2006/relationships/image" Target="../media/image42.png"/><Relationship Id="rId5" Type="http://schemas.openxmlformats.org/officeDocument/2006/relationships/image" Target="../media/image27.png"/><Relationship Id="rId15" Type="http://schemas.openxmlformats.org/officeDocument/2006/relationships/image" Target="../media/image34.png"/><Relationship Id="rId23" Type="http://schemas.openxmlformats.org/officeDocument/2006/relationships/image" Target="../media/image41.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16.png"/><Relationship Id="rId9" Type="http://schemas.openxmlformats.org/officeDocument/2006/relationships/image" Target="../media/image13.png"/><Relationship Id="rId14" Type="http://schemas.openxmlformats.org/officeDocument/2006/relationships/image" Target="../media/image33.png"/><Relationship Id="rId22"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5.png"/><Relationship Id="rId18" Type="http://schemas.openxmlformats.org/officeDocument/2006/relationships/image" Target="../media/image51.png"/><Relationship Id="rId3" Type="http://schemas.openxmlformats.org/officeDocument/2006/relationships/image" Target="../media/image22.png"/><Relationship Id="rId7" Type="http://schemas.openxmlformats.org/officeDocument/2006/relationships/image" Target="../media/image48.png"/><Relationship Id="rId12" Type="http://schemas.openxmlformats.org/officeDocument/2006/relationships/image" Target="../media/image34.png"/><Relationship Id="rId17" Type="http://schemas.openxmlformats.org/officeDocument/2006/relationships/image" Target="../media/image20.png"/><Relationship Id="rId2" Type="http://schemas.openxmlformats.org/officeDocument/2006/relationships/hyperlink" Target="http://teachers-make.com/" TargetMode="External"/><Relationship Id="rId16"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38.png"/><Relationship Id="rId5" Type="http://schemas.openxmlformats.org/officeDocument/2006/relationships/image" Target="../media/image46.png"/><Relationship Id="rId15" Type="http://schemas.openxmlformats.org/officeDocument/2006/relationships/image" Target="../media/image39.png"/><Relationship Id="rId10" Type="http://schemas.openxmlformats.org/officeDocument/2006/relationships/image" Target="../media/image37.png"/><Relationship Id="rId4" Type="http://schemas.openxmlformats.org/officeDocument/2006/relationships/image" Target="../media/image45.png"/><Relationship Id="rId9" Type="http://schemas.openxmlformats.org/officeDocument/2006/relationships/image" Target="../media/image49.png"/><Relationship Id="rId14" Type="http://schemas.openxmlformats.org/officeDocument/2006/relationships/image" Target="../media/image50.pn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9.png"/><Relationship Id="rId18" Type="http://schemas.openxmlformats.org/officeDocument/2006/relationships/image" Target="../media/image55.png"/><Relationship Id="rId3" Type="http://schemas.openxmlformats.org/officeDocument/2006/relationships/image" Target="../media/image18.png"/><Relationship Id="rId7" Type="http://schemas.openxmlformats.org/officeDocument/2006/relationships/image" Target="../media/image51.png"/><Relationship Id="rId12" Type="http://schemas.openxmlformats.org/officeDocument/2006/relationships/image" Target="../media/image15.png"/><Relationship Id="rId17" Type="http://schemas.openxmlformats.org/officeDocument/2006/relationships/image" Target="../media/image30.png"/><Relationship Id="rId2" Type="http://schemas.openxmlformats.org/officeDocument/2006/relationships/hyperlink" Target="http://teachers-make.com/" TargetMode="External"/><Relationship Id="rId16"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40.png"/><Relationship Id="rId5" Type="http://schemas.openxmlformats.org/officeDocument/2006/relationships/image" Target="../media/image23.png"/><Relationship Id="rId15" Type="http://schemas.openxmlformats.org/officeDocument/2006/relationships/image" Target="../media/image53.png"/><Relationship Id="rId10" Type="http://schemas.openxmlformats.org/officeDocument/2006/relationships/image" Target="../media/image13.png"/><Relationship Id="rId4" Type="http://schemas.openxmlformats.org/officeDocument/2006/relationships/image" Target="../media/image32.png"/><Relationship Id="rId9" Type="http://schemas.openxmlformats.org/officeDocument/2006/relationships/image" Target="../media/image25.png"/><Relationship Id="rId1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00DB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6" name="Picture 5">
            <a:extLst>
              <a:ext uri="{FF2B5EF4-FFF2-40B4-BE49-F238E27FC236}">
                <a16:creationId xmlns:a16="http://schemas.microsoft.com/office/drawing/2014/main" id="{9C805F80-BCFA-1EA8-A1EA-0248259303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1743" y="1796413"/>
            <a:ext cx="1344419" cy="4500930"/>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863919" y="612319"/>
            <a:ext cx="7961792"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pic>
        <p:nvPicPr>
          <p:cNvPr id="14" name="Picture 13">
            <a:extLst>
              <a:ext uri="{FF2B5EF4-FFF2-40B4-BE49-F238E27FC236}">
                <a16:creationId xmlns:a16="http://schemas.microsoft.com/office/drawing/2014/main" id="{4E9B8304-83DB-B17D-A2A2-AA9C08284F0E}"/>
              </a:ext>
            </a:extLst>
          </p:cNvPr>
          <p:cNvPicPr>
            <a:picLocks noChangeAspect="1"/>
          </p:cNvPicPr>
          <p:nvPr/>
        </p:nvPicPr>
        <p:blipFill>
          <a:blip r:embed="rId6">
            <a:alphaModFix amt="20000"/>
            <a:extLst>
              <a:ext uri="{28A0092B-C50C-407E-A947-70E740481C1C}">
                <a14:useLocalDpi xmlns:a14="http://schemas.microsoft.com/office/drawing/2010/main" val="0"/>
              </a:ext>
            </a:extLst>
          </a:blip>
          <a:stretch>
            <a:fillRect/>
          </a:stretch>
        </p:blipFill>
        <p:spPr>
          <a:xfrm rot="19670018">
            <a:off x="2477617" y="978326"/>
            <a:ext cx="3664915" cy="4820303"/>
          </a:xfrm>
          <a:prstGeom prst="rect">
            <a:avLst/>
          </a:prstGeom>
        </p:spPr>
      </p:pic>
      <p:sp>
        <p:nvSpPr>
          <p:cNvPr id="13" name="TextBox 12">
            <a:extLst>
              <a:ext uri="{FF2B5EF4-FFF2-40B4-BE49-F238E27FC236}">
                <a16:creationId xmlns:a16="http://schemas.microsoft.com/office/drawing/2014/main" id="{548FFD79-2B45-73E2-2769-33045210B1DE}"/>
              </a:ext>
            </a:extLst>
          </p:cNvPr>
          <p:cNvSpPr txBox="1"/>
          <p:nvPr/>
        </p:nvSpPr>
        <p:spPr>
          <a:xfrm>
            <a:off x="3097300" y="918367"/>
            <a:ext cx="3172337" cy="1015663"/>
          </a:xfrm>
          <a:prstGeom prst="rect">
            <a:avLst/>
          </a:prstGeom>
          <a:noFill/>
        </p:spPr>
        <p:txBody>
          <a:bodyPr wrap="square" rtlCol="0">
            <a:spAutoFit/>
          </a:bodyPr>
          <a:lstStyle/>
          <a:p>
            <a:pPr algn="ctr"/>
            <a:r>
              <a:rPr lang="ro-RO" sz="6000" dirty="0">
                <a:solidFill>
                  <a:srgbClr val="002060"/>
                </a:solidFill>
              </a:rPr>
              <a:t>NASUL</a:t>
            </a:r>
            <a:endParaRPr lang="en-US" sz="6000" dirty="0">
              <a:solidFill>
                <a:srgbClr val="002060"/>
              </a:solidFill>
            </a:endParaRPr>
          </a:p>
        </p:txBody>
      </p:sp>
      <p:pic>
        <p:nvPicPr>
          <p:cNvPr id="20" name="Picture 19">
            <a:extLst>
              <a:ext uri="{FF2B5EF4-FFF2-40B4-BE49-F238E27FC236}">
                <a16:creationId xmlns:a16="http://schemas.microsoft.com/office/drawing/2014/main" id="{245C9EB2-CF67-6D53-E78D-3C82E5618F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1882" y="3298996"/>
            <a:ext cx="2330114" cy="1729944"/>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3CB33980-BEEC-3892-9723-CCFDD2048C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071424">
            <a:off x="532992" y="1798255"/>
            <a:ext cx="2170840" cy="1629435"/>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1A9519D7-83F3-90C3-B49D-D9473FF14DE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66489" y="1923688"/>
            <a:ext cx="1344420" cy="4480560"/>
          </a:xfrm>
          <a:prstGeom prst="rect">
            <a:avLst/>
          </a:prstGeom>
        </p:spPr>
      </p:pic>
      <p:pic>
        <p:nvPicPr>
          <p:cNvPr id="26" name="Picture 25">
            <a:extLst>
              <a:ext uri="{FF2B5EF4-FFF2-40B4-BE49-F238E27FC236}">
                <a16:creationId xmlns:a16="http://schemas.microsoft.com/office/drawing/2014/main" id="{B847B787-3160-CD68-E866-9914642718C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68610">
            <a:off x="1883427" y="4556593"/>
            <a:ext cx="2333400" cy="1726450"/>
          </a:xfrm>
          <a:prstGeom prst="rect">
            <a:avLst/>
          </a:prstGeom>
          <a:ln>
            <a:noFill/>
          </a:ln>
          <a:effectLst>
            <a:outerShdw blurRad="292100" dist="139700" dir="2700000" algn="tl" rotWithShape="0">
              <a:srgbClr val="333333">
                <a:alpha val="65000"/>
              </a:srgbClr>
            </a:outerShdw>
          </a:effectLst>
        </p:spPr>
      </p:pic>
      <p:sp>
        <p:nvSpPr>
          <p:cNvPr id="24" name="Scroll: Horizontal 23">
            <a:extLst>
              <a:ext uri="{FF2B5EF4-FFF2-40B4-BE49-F238E27FC236}">
                <a16:creationId xmlns:a16="http://schemas.microsoft.com/office/drawing/2014/main" id="{0583F091-F957-3E69-DF60-544F33F90A03}"/>
              </a:ext>
            </a:extLst>
          </p:cNvPr>
          <p:cNvSpPr/>
          <p:nvPr/>
        </p:nvSpPr>
        <p:spPr>
          <a:xfrm rot="21114150">
            <a:off x="176732" y="5380210"/>
            <a:ext cx="2749519" cy="1258387"/>
          </a:xfrm>
          <a:prstGeom prst="horizontalScroll">
            <a:avLst/>
          </a:prstGeom>
          <a:solidFill>
            <a:srgbClr val="E1FFF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dirty="0">
                <a:solidFill>
                  <a:srgbClr val="002060"/>
                </a:solidFill>
              </a:rPr>
              <a:t>Material realizat de către profesor psihopedagog Corcheș Anca</a:t>
            </a:r>
            <a:endParaRPr lang="en-US" dirty="0">
              <a:solidFill>
                <a:srgbClr val="002060"/>
              </a:solidFill>
            </a:endParaRPr>
          </a:p>
        </p:txBody>
      </p:sp>
      <p:pic>
        <p:nvPicPr>
          <p:cNvPr id="32" name="Picture 31">
            <a:extLst>
              <a:ext uri="{FF2B5EF4-FFF2-40B4-BE49-F238E27FC236}">
                <a16:creationId xmlns:a16="http://schemas.microsoft.com/office/drawing/2014/main" id="{015C675A-05B4-CF1D-4317-459CFF94A15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752390">
            <a:off x="4218614" y="4123421"/>
            <a:ext cx="1147489" cy="1070412"/>
          </a:xfrm>
          <a:prstGeom prst="rect">
            <a:avLst/>
          </a:prstGeom>
          <a:ln>
            <a:noFill/>
          </a:ln>
          <a:effectLst>
            <a:outerShdw blurRad="292100" dist="139700" dir="2700000" algn="tl" rotWithShape="0">
              <a:srgbClr val="333333">
                <a:alpha val="65000"/>
              </a:srgbClr>
            </a:outerShdw>
          </a:effectLst>
        </p:spPr>
      </p:pic>
      <p:pic>
        <p:nvPicPr>
          <p:cNvPr id="34" name="Picture 33">
            <a:extLst>
              <a:ext uri="{FF2B5EF4-FFF2-40B4-BE49-F238E27FC236}">
                <a16:creationId xmlns:a16="http://schemas.microsoft.com/office/drawing/2014/main" id="{C1366303-1F17-6E48-4C2A-122B55DB238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640102">
            <a:off x="3586863" y="2224970"/>
            <a:ext cx="1114310" cy="1171163"/>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5BB5D9D3-8A47-7389-E7AD-E0A2F85431F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452683">
            <a:off x="4891979" y="4568354"/>
            <a:ext cx="1296120" cy="1078700"/>
          </a:xfrm>
          <a:prstGeom prst="rect">
            <a:avLst/>
          </a:prstGeom>
          <a:ln>
            <a:noFill/>
          </a:ln>
          <a:effectLst>
            <a:outerShdw blurRad="292100" dist="139700" dir="2700000" algn="tl" rotWithShape="0">
              <a:srgbClr val="333333">
                <a:alpha val="65000"/>
              </a:srgbClr>
            </a:outerShdw>
          </a:effectLst>
        </p:spPr>
      </p:pic>
      <p:pic>
        <p:nvPicPr>
          <p:cNvPr id="35" name="Picture 34">
            <a:extLst>
              <a:ext uri="{FF2B5EF4-FFF2-40B4-BE49-F238E27FC236}">
                <a16:creationId xmlns:a16="http://schemas.microsoft.com/office/drawing/2014/main" id="{10D68133-52CB-61A1-9191-AD0E5407E6F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20619183">
            <a:off x="4345645" y="1956887"/>
            <a:ext cx="1402301" cy="1172963"/>
          </a:xfrm>
          <a:prstGeom prst="rect">
            <a:avLst/>
          </a:prstGeom>
          <a:ln>
            <a:noFill/>
          </a:ln>
          <a:effectLst>
            <a:outerShdw blurRad="292100" dist="139700" dir="2700000" algn="tl" rotWithShape="0">
              <a:srgbClr val="333333">
                <a:alpha val="65000"/>
              </a:srgbClr>
            </a:outerShdw>
          </a:effectLst>
        </p:spPr>
      </p:pic>
      <p:pic>
        <p:nvPicPr>
          <p:cNvPr id="36" name="Picture 35">
            <a:extLst>
              <a:ext uri="{FF2B5EF4-FFF2-40B4-BE49-F238E27FC236}">
                <a16:creationId xmlns:a16="http://schemas.microsoft.com/office/drawing/2014/main" id="{F6E7CA13-2C19-3385-0252-8F1BEEC2907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708697">
            <a:off x="3291638" y="3420931"/>
            <a:ext cx="385053" cy="1015663"/>
          </a:xfrm>
          <a:prstGeom prst="rect">
            <a:avLst/>
          </a:prstGeom>
          <a:ln>
            <a:noFill/>
          </a:ln>
          <a:effectLst>
            <a:outerShdw blurRad="292100" dist="139700" dir="2700000" algn="tl" rotWithShape="0">
              <a:srgbClr val="333333">
                <a:alpha val="65000"/>
              </a:srgbClr>
            </a:outerShdw>
          </a:effectLst>
        </p:spPr>
      </p:pic>
      <p:pic>
        <p:nvPicPr>
          <p:cNvPr id="37" name="Picture 36">
            <a:extLst>
              <a:ext uri="{FF2B5EF4-FFF2-40B4-BE49-F238E27FC236}">
                <a16:creationId xmlns:a16="http://schemas.microsoft.com/office/drawing/2014/main" id="{B7F193F8-46C5-9F88-0800-B9977F8A463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216766">
            <a:off x="6448874" y="1036312"/>
            <a:ext cx="854373" cy="711978"/>
          </a:xfrm>
          <a:prstGeom prst="rect">
            <a:avLst/>
          </a:prstGeom>
          <a:ln>
            <a:noFill/>
          </a:ln>
          <a:effectLst>
            <a:outerShdw blurRad="292100" dist="139700" dir="2700000" algn="tl" rotWithShape="0">
              <a:srgbClr val="333333">
                <a:alpha val="65000"/>
              </a:srgbClr>
            </a:outerShdw>
          </a:effectLst>
        </p:spPr>
      </p:pic>
      <p:pic>
        <p:nvPicPr>
          <p:cNvPr id="38" name="Picture 37">
            <a:extLst>
              <a:ext uri="{FF2B5EF4-FFF2-40B4-BE49-F238E27FC236}">
                <a16:creationId xmlns:a16="http://schemas.microsoft.com/office/drawing/2014/main" id="{DFC606B9-C6C0-F4F4-F9AF-896945569D2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479506" y="5297695"/>
            <a:ext cx="679430" cy="12142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94726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123406"/>
            <a:ext cx="8570976" cy="548465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238E0031-C301-9EF1-C9F4-552A980DC0B7}"/>
              </a:ext>
            </a:extLst>
          </p:cNvPr>
          <p:cNvSpPr txBox="1"/>
          <p:nvPr/>
        </p:nvSpPr>
        <p:spPr>
          <a:xfrm>
            <a:off x="453091" y="118557"/>
            <a:ext cx="8012897" cy="984885"/>
          </a:xfrm>
          <a:prstGeom prst="rect">
            <a:avLst/>
          </a:prstGeom>
          <a:noFill/>
        </p:spPr>
        <p:txBody>
          <a:bodyPr wrap="square" rtlCol="0">
            <a:spAutoFit/>
          </a:bodyPr>
          <a:lstStyle/>
          <a:p>
            <a:pPr algn="just"/>
            <a:r>
              <a:rPr lang="en-US" sz="1400" b="1" dirty="0"/>
              <a:t>FIȘĂ DE LUCRU – </a:t>
            </a:r>
            <a:r>
              <a:rPr lang="en-US" sz="1400" dirty="0" err="1"/>
              <a:t>Cunoașterea</a:t>
            </a:r>
            <a:r>
              <a:rPr lang="en-US" sz="1400" dirty="0"/>
              <a:t> </a:t>
            </a:r>
            <a:r>
              <a:rPr lang="en-US" sz="1400" dirty="0" err="1"/>
              <a:t>și</a:t>
            </a:r>
            <a:r>
              <a:rPr lang="en-US" sz="1400" dirty="0"/>
              <a:t> </a:t>
            </a:r>
            <a:r>
              <a:rPr lang="ro-RO" sz="1400" dirty="0"/>
              <a:t>igiena corpului</a:t>
            </a:r>
            <a:r>
              <a:rPr lang="en-US" sz="1400" dirty="0"/>
              <a:t> </a:t>
            </a:r>
            <a:r>
              <a:rPr lang="en-US" sz="1400" dirty="0" err="1"/>
              <a:t>uman</a:t>
            </a:r>
            <a:endParaRPr lang="en-US" sz="1400" dirty="0"/>
          </a:p>
          <a:p>
            <a:pPr algn="just"/>
            <a:r>
              <a:rPr lang="en-US" sz="1400" b="1" dirty="0"/>
              <a:t>NUME:…………………………………………………………………………</a:t>
            </a:r>
          </a:p>
          <a:p>
            <a:pPr algn="just"/>
            <a:r>
              <a:rPr lang="en-US" sz="1400" b="1" dirty="0"/>
              <a:t>DATA……………………………………………………………………………</a:t>
            </a:r>
          </a:p>
          <a:p>
            <a:pPr algn="just"/>
            <a:r>
              <a:rPr lang="en-US" sz="1600" dirty="0" err="1"/>
              <a:t>Notează</a:t>
            </a:r>
            <a:r>
              <a:rPr lang="en-US" sz="1600" dirty="0"/>
              <a:t> </a:t>
            </a:r>
            <a:r>
              <a:rPr lang="en-US" sz="1600" dirty="0" err="1"/>
              <a:t>în</a:t>
            </a:r>
            <a:r>
              <a:rPr lang="en-US" sz="1600" dirty="0"/>
              <a:t> </a:t>
            </a:r>
            <a:r>
              <a:rPr lang="en-US" sz="1600" dirty="0" err="1"/>
              <a:t>căsuțe</a:t>
            </a:r>
            <a:r>
              <a:rPr lang="en-US" sz="1600" dirty="0"/>
              <a:t> care </a:t>
            </a:r>
            <a:r>
              <a:rPr lang="en-US" sz="1600" dirty="0" err="1"/>
              <a:t>dintre</a:t>
            </a:r>
            <a:r>
              <a:rPr lang="en-US" sz="1600" dirty="0"/>
              <a:t> </a:t>
            </a:r>
            <a:r>
              <a:rPr lang="en-US" sz="1600" dirty="0" err="1"/>
              <a:t>următoarele</a:t>
            </a:r>
            <a:r>
              <a:rPr lang="en-US" sz="1600" dirty="0"/>
              <a:t> </a:t>
            </a:r>
            <a:r>
              <a:rPr lang="en-US" sz="1600" dirty="0" err="1"/>
              <a:t>afirmații</a:t>
            </a:r>
            <a:r>
              <a:rPr lang="en-US" sz="1600" dirty="0"/>
              <a:t> </a:t>
            </a:r>
            <a:r>
              <a:rPr lang="en-US" sz="1600" dirty="0" err="1"/>
              <a:t>sunt</a:t>
            </a:r>
            <a:r>
              <a:rPr lang="en-US" sz="1600" dirty="0"/>
              <a:t> </a:t>
            </a:r>
            <a:r>
              <a:rPr lang="en-US" sz="1600" dirty="0" err="1"/>
              <a:t>adevărate</a:t>
            </a:r>
            <a:r>
              <a:rPr lang="en-US" sz="1600" dirty="0"/>
              <a:t> (A) </a:t>
            </a:r>
            <a:r>
              <a:rPr lang="en-US" sz="1600" dirty="0" err="1"/>
              <a:t>și</a:t>
            </a:r>
            <a:r>
              <a:rPr lang="en-US" sz="1600" dirty="0"/>
              <a:t> care </a:t>
            </a:r>
            <a:r>
              <a:rPr lang="en-US" sz="1600" dirty="0" err="1"/>
              <a:t>sunt</a:t>
            </a:r>
            <a:r>
              <a:rPr lang="en-US" sz="1600" dirty="0"/>
              <a:t> false (F).</a:t>
            </a:r>
          </a:p>
        </p:txBody>
      </p:sp>
      <p:sp>
        <p:nvSpPr>
          <p:cNvPr id="27" name="TextBox 26">
            <a:extLst>
              <a:ext uri="{FF2B5EF4-FFF2-40B4-BE49-F238E27FC236}">
                <a16:creationId xmlns:a16="http://schemas.microsoft.com/office/drawing/2014/main" id="{A96637F6-1E4C-7260-1EF2-EE2F99EAEF11}"/>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sp>
        <p:nvSpPr>
          <p:cNvPr id="28" name="TextBox 27">
            <a:extLst>
              <a:ext uri="{FF2B5EF4-FFF2-40B4-BE49-F238E27FC236}">
                <a16:creationId xmlns:a16="http://schemas.microsoft.com/office/drawing/2014/main" id="{307C88DE-C009-30A9-B29F-8146A5BE1067}"/>
              </a:ext>
            </a:extLst>
          </p:cNvPr>
          <p:cNvSpPr txBox="1"/>
          <p:nvPr/>
        </p:nvSpPr>
        <p:spPr>
          <a:xfrm>
            <a:off x="453091" y="1340503"/>
            <a:ext cx="6503810"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err="1"/>
              <a:t>Nasul</a:t>
            </a:r>
            <a:r>
              <a:rPr lang="en-US" sz="2400" dirty="0"/>
              <a:t> </a:t>
            </a:r>
            <a:r>
              <a:rPr lang="en-US" sz="2400" dirty="0" err="1"/>
              <a:t>este</a:t>
            </a:r>
            <a:r>
              <a:rPr lang="en-US" sz="2400" dirty="0"/>
              <a:t> un organ cu </a:t>
            </a:r>
            <a:r>
              <a:rPr lang="en-US" sz="2400" dirty="0" err="1"/>
              <a:t>ajutorul</a:t>
            </a:r>
            <a:r>
              <a:rPr lang="en-US" sz="2400" dirty="0"/>
              <a:t> </a:t>
            </a:r>
            <a:r>
              <a:rPr lang="ro-RO" sz="2400" dirty="0"/>
              <a:t>căruia respirăm.</a:t>
            </a:r>
            <a:endParaRPr lang="en-US" sz="2400" dirty="0"/>
          </a:p>
        </p:txBody>
      </p:sp>
      <p:sp>
        <p:nvSpPr>
          <p:cNvPr id="29" name="Rectangle: Rounded Corners 28">
            <a:extLst>
              <a:ext uri="{FF2B5EF4-FFF2-40B4-BE49-F238E27FC236}">
                <a16:creationId xmlns:a16="http://schemas.microsoft.com/office/drawing/2014/main" id="{9F3DD437-24F2-4BF4-D7A6-3F46A2F6C9EB}"/>
              </a:ext>
            </a:extLst>
          </p:cNvPr>
          <p:cNvSpPr/>
          <p:nvPr/>
        </p:nvSpPr>
        <p:spPr>
          <a:xfrm>
            <a:off x="7352269" y="1233961"/>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6F08AF1C-BAC8-5D7D-5E3D-F7B7168F2742}"/>
              </a:ext>
            </a:extLst>
          </p:cNvPr>
          <p:cNvSpPr txBox="1"/>
          <p:nvPr/>
        </p:nvSpPr>
        <p:spPr>
          <a:xfrm>
            <a:off x="468888" y="1944937"/>
            <a:ext cx="688338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a:t>
            </a:r>
            <a:r>
              <a:rPr lang="en-US" sz="2400" dirty="0" err="1"/>
              <a:t>nasului</a:t>
            </a:r>
            <a:r>
              <a:rPr lang="ro-RO" sz="2400" dirty="0"/>
              <a:t> putem simți </a:t>
            </a:r>
            <a:r>
              <a:rPr lang="en-US" sz="2400" dirty="0" err="1"/>
              <a:t>mirosul</a:t>
            </a:r>
            <a:r>
              <a:rPr lang="ro-RO" sz="2400" dirty="0"/>
              <a:t> mâncării.</a:t>
            </a:r>
            <a:endParaRPr lang="en-US" sz="2400" dirty="0"/>
          </a:p>
        </p:txBody>
      </p:sp>
      <p:sp>
        <p:nvSpPr>
          <p:cNvPr id="31" name="Rectangle: Rounded Corners 30">
            <a:extLst>
              <a:ext uri="{FF2B5EF4-FFF2-40B4-BE49-F238E27FC236}">
                <a16:creationId xmlns:a16="http://schemas.microsoft.com/office/drawing/2014/main" id="{204465A3-EC0E-874F-1897-9C29B934A2CF}"/>
              </a:ext>
            </a:extLst>
          </p:cNvPr>
          <p:cNvSpPr/>
          <p:nvPr/>
        </p:nvSpPr>
        <p:spPr>
          <a:xfrm>
            <a:off x="7352270" y="192611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F486C888-9801-F5C0-1AB4-A4E998EC7951}"/>
              </a:ext>
            </a:extLst>
          </p:cNvPr>
          <p:cNvSpPr txBox="1"/>
          <p:nvPr/>
        </p:nvSpPr>
        <p:spPr>
          <a:xfrm>
            <a:off x="453091" y="2599187"/>
            <a:ext cx="5703869"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În nas, aerul pe care îl respirăm este răcit.</a:t>
            </a:r>
            <a:endParaRPr lang="en-US" sz="2400" dirty="0"/>
          </a:p>
        </p:txBody>
      </p:sp>
      <p:sp>
        <p:nvSpPr>
          <p:cNvPr id="33" name="Rectangle: Rounded Corners 32">
            <a:extLst>
              <a:ext uri="{FF2B5EF4-FFF2-40B4-BE49-F238E27FC236}">
                <a16:creationId xmlns:a16="http://schemas.microsoft.com/office/drawing/2014/main" id="{2778C53E-C0F4-EB0A-D5AD-FB8B8670942D}"/>
              </a:ext>
            </a:extLst>
          </p:cNvPr>
          <p:cNvSpPr/>
          <p:nvPr/>
        </p:nvSpPr>
        <p:spPr>
          <a:xfrm>
            <a:off x="7352698" y="25870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Rounded Corners 33">
            <a:extLst>
              <a:ext uri="{FF2B5EF4-FFF2-40B4-BE49-F238E27FC236}">
                <a16:creationId xmlns:a16="http://schemas.microsoft.com/office/drawing/2014/main" id="{D3F86435-6ABA-4FEF-28C7-67FE9F91F886}"/>
              </a:ext>
            </a:extLst>
          </p:cNvPr>
          <p:cNvSpPr/>
          <p:nvPr/>
        </p:nvSpPr>
        <p:spPr>
          <a:xfrm>
            <a:off x="7352698" y="326578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BB264B7E-7A2C-64C3-7C76-5B341E617D0D}"/>
              </a:ext>
            </a:extLst>
          </p:cNvPr>
          <p:cNvSpPr txBox="1"/>
          <p:nvPr/>
        </p:nvSpPr>
        <p:spPr>
          <a:xfrm>
            <a:off x="456856" y="3203621"/>
            <a:ext cx="6139614"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Simțul olfactiv ne poate semnaliza prezența pericolelor.</a:t>
            </a:r>
            <a:endParaRPr lang="en-US" sz="2400" dirty="0"/>
          </a:p>
        </p:txBody>
      </p:sp>
      <p:sp>
        <p:nvSpPr>
          <p:cNvPr id="36" name="TextBox 35">
            <a:extLst>
              <a:ext uri="{FF2B5EF4-FFF2-40B4-BE49-F238E27FC236}">
                <a16:creationId xmlns:a16="http://schemas.microsoft.com/office/drawing/2014/main" id="{5AB60104-7849-FCB0-532E-EE3D42655032}"/>
              </a:ext>
            </a:extLst>
          </p:cNvPr>
          <p:cNvSpPr txBox="1"/>
          <p:nvPr/>
        </p:nvSpPr>
        <p:spPr>
          <a:xfrm>
            <a:off x="468889" y="4042366"/>
            <a:ext cx="638911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nasului putem asculta o melodie.</a:t>
            </a:r>
            <a:endParaRPr lang="en-US" sz="2400" dirty="0"/>
          </a:p>
        </p:txBody>
      </p:sp>
      <p:sp>
        <p:nvSpPr>
          <p:cNvPr id="37" name="Rectangle: Rounded Corners 36">
            <a:extLst>
              <a:ext uri="{FF2B5EF4-FFF2-40B4-BE49-F238E27FC236}">
                <a16:creationId xmlns:a16="http://schemas.microsoft.com/office/drawing/2014/main" id="{D8B87C58-2D57-4649-1C74-0F879F73EB9A}"/>
              </a:ext>
            </a:extLst>
          </p:cNvPr>
          <p:cNvSpPr/>
          <p:nvPr/>
        </p:nvSpPr>
        <p:spPr>
          <a:xfrm>
            <a:off x="7364231" y="3991186"/>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Rounded Corners 37">
            <a:extLst>
              <a:ext uri="{FF2B5EF4-FFF2-40B4-BE49-F238E27FC236}">
                <a16:creationId xmlns:a16="http://schemas.microsoft.com/office/drawing/2014/main" id="{F9E9278D-5DB7-324A-D869-D23CE9462BE5}"/>
              </a:ext>
            </a:extLst>
          </p:cNvPr>
          <p:cNvSpPr/>
          <p:nvPr/>
        </p:nvSpPr>
        <p:spPr>
          <a:xfrm>
            <a:off x="7364230" y="47382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8E6F9DF8-6ABE-7D51-2723-6CC2DE1396CA}"/>
              </a:ext>
            </a:extLst>
          </p:cNvPr>
          <p:cNvSpPr txBox="1"/>
          <p:nvPr/>
        </p:nvSpPr>
        <p:spPr>
          <a:xfrm>
            <a:off x="468889" y="4770282"/>
            <a:ext cx="6660960"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Nasul omului detectează doar mirosurile plăcute.</a:t>
            </a:r>
            <a:endParaRPr lang="en-US" sz="2400" dirty="0"/>
          </a:p>
        </p:txBody>
      </p:sp>
      <p:sp>
        <p:nvSpPr>
          <p:cNvPr id="40" name="TextBox 39">
            <a:extLst>
              <a:ext uri="{FF2B5EF4-FFF2-40B4-BE49-F238E27FC236}">
                <a16:creationId xmlns:a16="http://schemas.microsoft.com/office/drawing/2014/main" id="{F665A9CB-6BB2-792D-4AE8-E189A4AD91B0}"/>
              </a:ext>
            </a:extLst>
          </p:cNvPr>
          <p:cNvSpPr txBox="1"/>
          <p:nvPr/>
        </p:nvSpPr>
        <p:spPr>
          <a:xfrm>
            <a:off x="514054" y="5457869"/>
            <a:ext cx="6470606"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Atunci când suntem răciți simțul olfactiv este afectat.</a:t>
            </a:r>
            <a:endParaRPr lang="en-US" sz="2400" dirty="0"/>
          </a:p>
        </p:txBody>
      </p:sp>
      <p:sp>
        <p:nvSpPr>
          <p:cNvPr id="41" name="Rectangle: Rounded Corners 40">
            <a:extLst>
              <a:ext uri="{FF2B5EF4-FFF2-40B4-BE49-F238E27FC236}">
                <a16:creationId xmlns:a16="http://schemas.microsoft.com/office/drawing/2014/main" id="{A5EB3A34-127D-6E31-E1A8-6BF5D306C4EA}"/>
              </a:ext>
            </a:extLst>
          </p:cNvPr>
          <p:cNvSpPr/>
          <p:nvPr/>
        </p:nvSpPr>
        <p:spPr>
          <a:xfrm>
            <a:off x="7352269" y="5525603"/>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8128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C6D3BD62-22A2-8124-F5C0-AF3B76FB8A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6" y="272953"/>
            <a:ext cx="2987659" cy="3077240"/>
          </a:xfrm>
          <a:prstGeom prst="rect">
            <a:avLst/>
          </a:prstGeom>
        </p:spPr>
      </p:pic>
      <p:sp>
        <p:nvSpPr>
          <p:cNvPr id="34" name="Rectangle 33">
            <a:extLst>
              <a:ext uri="{FF2B5EF4-FFF2-40B4-BE49-F238E27FC236}">
                <a16:creationId xmlns:a16="http://schemas.microsoft.com/office/drawing/2014/main" id="{D4EFAAE9-A2DB-848E-E182-E13AB23FDC4A}"/>
              </a:ext>
            </a:extLst>
          </p:cNvPr>
          <p:cNvSpPr/>
          <p:nvPr/>
        </p:nvSpPr>
        <p:spPr>
          <a:xfrm>
            <a:off x="3161368" y="2744271"/>
            <a:ext cx="2786081"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MIROSI?</a:t>
            </a:r>
            <a:endParaRPr lang="en-US" sz="2400" b="1" dirty="0">
              <a:solidFill>
                <a:schemeClr val="tx1"/>
              </a:solidFill>
            </a:endParaRPr>
          </a:p>
        </p:txBody>
      </p:sp>
      <p:pic>
        <p:nvPicPr>
          <p:cNvPr id="22" name="Picture 21">
            <a:extLst>
              <a:ext uri="{FF2B5EF4-FFF2-40B4-BE49-F238E27FC236}">
                <a16:creationId xmlns:a16="http://schemas.microsoft.com/office/drawing/2014/main" id="{34511AA7-C9F1-62A9-B20F-27D6CAF886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7" y="3507807"/>
            <a:ext cx="2987659" cy="3077240"/>
          </a:xfrm>
          <a:prstGeom prst="rect">
            <a:avLst/>
          </a:prstGeom>
        </p:spPr>
      </p:pic>
      <p:sp>
        <p:nvSpPr>
          <p:cNvPr id="24" name="Rectangle 23">
            <a:extLst>
              <a:ext uri="{FF2B5EF4-FFF2-40B4-BE49-F238E27FC236}">
                <a16:creationId xmlns:a16="http://schemas.microsoft.com/office/drawing/2014/main" id="{F45365EC-3298-D651-C3DC-8CAFB01F6FF6}"/>
              </a:ext>
            </a:extLst>
          </p:cNvPr>
          <p:cNvSpPr/>
          <p:nvPr/>
        </p:nvSpPr>
        <p:spPr>
          <a:xfrm>
            <a:off x="3009583" y="5864205"/>
            <a:ext cx="313195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MIROSI?</a:t>
            </a:r>
            <a:endParaRPr lang="en-US" sz="2400" b="1" dirty="0">
              <a:solidFill>
                <a:schemeClr val="tx1"/>
              </a:solidFill>
            </a:endParaRPr>
          </a:p>
        </p:txBody>
      </p:sp>
      <p:pic>
        <p:nvPicPr>
          <p:cNvPr id="51" name="Picture 50">
            <a:extLst>
              <a:ext uri="{FF2B5EF4-FFF2-40B4-BE49-F238E27FC236}">
                <a16:creationId xmlns:a16="http://schemas.microsoft.com/office/drawing/2014/main" id="{DB0D0DB6-393C-93E9-31DF-89701DD458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0" y="272953"/>
            <a:ext cx="2987659" cy="3077240"/>
          </a:xfrm>
          <a:prstGeom prst="rect">
            <a:avLst/>
          </a:prstGeom>
        </p:spPr>
      </p:pic>
      <p:sp>
        <p:nvSpPr>
          <p:cNvPr id="53" name="Rectangle 52">
            <a:extLst>
              <a:ext uri="{FF2B5EF4-FFF2-40B4-BE49-F238E27FC236}">
                <a16:creationId xmlns:a16="http://schemas.microsoft.com/office/drawing/2014/main" id="{03708146-F229-67C0-E8AB-5B3DC2A647C4}"/>
              </a:ext>
            </a:extLst>
          </p:cNvPr>
          <p:cNvSpPr/>
          <p:nvPr/>
        </p:nvSpPr>
        <p:spPr>
          <a:xfrm>
            <a:off x="6259944" y="2744271"/>
            <a:ext cx="2655346"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MIROSI?</a:t>
            </a:r>
            <a:endParaRPr lang="en-US" sz="2400" b="1" dirty="0">
              <a:solidFill>
                <a:schemeClr val="tx1"/>
              </a:solidFill>
            </a:endParaRPr>
          </a:p>
        </p:txBody>
      </p:sp>
      <p:pic>
        <p:nvPicPr>
          <p:cNvPr id="43" name="Picture 42">
            <a:extLst>
              <a:ext uri="{FF2B5EF4-FFF2-40B4-BE49-F238E27FC236}">
                <a16:creationId xmlns:a16="http://schemas.microsoft.com/office/drawing/2014/main" id="{C3B098D9-E5A6-B42A-4A63-FCCE5AE487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1" y="3507807"/>
            <a:ext cx="2987659" cy="3077240"/>
          </a:xfrm>
          <a:prstGeom prst="rect">
            <a:avLst/>
          </a:prstGeom>
        </p:spPr>
      </p:pic>
      <p:sp>
        <p:nvSpPr>
          <p:cNvPr id="45" name="Rectangle 44">
            <a:extLst>
              <a:ext uri="{FF2B5EF4-FFF2-40B4-BE49-F238E27FC236}">
                <a16:creationId xmlns:a16="http://schemas.microsoft.com/office/drawing/2014/main" id="{9E7B96D4-DC84-EC3C-EC69-C967D4D09671}"/>
              </a:ext>
            </a:extLst>
          </p:cNvPr>
          <p:cNvSpPr/>
          <p:nvPr/>
        </p:nvSpPr>
        <p:spPr>
          <a:xfrm>
            <a:off x="5983770" y="5857753"/>
            <a:ext cx="313195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MIROSI?</a:t>
            </a:r>
            <a:endParaRPr lang="en-US" sz="2400" b="1" dirty="0">
              <a:solidFill>
                <a:schemeClr val="tx1"/>
              </a:solidFill>
            </a:endParaRPr>
          </a:p>
        </p:txBody>
      </p:sp>
      <p:sp>
        <p:nvSpPr>
          <p:cNvPr id="60" name="TextBox 59">
            <a:extLst>
              <a:ext uri="{FF2B5EF4-FFF2-40B4-BE49-F238E27FC236}">
                <a16:creationId xmlns:a16="http://schemas.microsoft.com/office/drawing/2014/main" id="{6A2751EE-CF2E-4644-8A3D-9049E6C802B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61" name="Picture 60">
            <a:extLst>
              <a:ext uri="{FF2B5EF4-FFF2-40B4-BE49-F238E27FC236}">
                <a16:creationId xmlns:a16="http://schemas.microsoft.com/office/drawing/2014/main" id="{E61A11B1-50F2-6B55-6828-FDC92817FF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
        <p:nvSpPr>
          <p:cNvPr id="65" name="TextBox 64">
            <a:extLst>
              <a:ext uri="{FF2B5EF4-FFF2-40B4-BE49-F238E27FC236}">
                <a16:creationId xmlns:a16="http://schemas.microsoft.com/office/drawing/2014/main" id="{87363809-9A0E-8319-1E65-00E041389312}"/>
              </a:ext>
            </a:extLst>
          </p:cNvPr>
          <p:cNvSpPr txBox="1"/>
          <p:nvPr/>
        </p:nvSpPr>
        <p:spPr>
          <a:xfrm>
            <a:off x="312350" y="9273"/>
            <a:ext cx="3695365" cy="307777"/>
          </a:xfrm>
          <a:prstGeom prst="rect">
            <a:avLst/>
          </a:prstGeom>
          <a:noFill/>
        </p:spPr>
        <p:txBody>
          <a:bodyPr wrap="square">
            <a:spAutoFit/>
          </a:bodyPr>
          <a:lstStyle/>
          <a:p>
            <a:r>
              <a:rPr lang="ro-RO" sz="1400" i="1" dirty="0">
                <a:solidFill>
                  <a:srgbClr val="FF0000"/>
                </a:solidFill>
              </a:rPr>
              <a:t>Multiplicați pagina de câte ori este nevoie.</a:t>
            </a:r>
            <a:r>
              <a:rPr lang="en-US" sz="1400" dirty="0">
                <a:solidFill>
                  <a:srgbClr val="FF0000"/>
                </a:solidFill>
              </a:rPr>
              <a:t> </a:t>
            </a:r>
          </a:p>
        </p:txBody>
      </p:sp>
      <p:grpSp>
        <p:nvGrpSpPr>
          <p:cNvPr id="74" name="Group 73">
            <a:extLst>
              <a:ext uri="{FF2B5EF4-FFF2-40B4-BE49-F238E27FC236}">
                <a16:creationId xmlns:a16="http://schemas.microsoft.com/office/drawing/2014/main" id="{A2E3E8BF-5618-6750-D977-55F9A88EFFA2}"/>
              </a:ext>
            </a:extLst>
          </p:cNvPr>
          <p:cNvGrpSpPr/>
          <p:nvPr/>
        </p:nvGrpSpPr>
        <p:grpSpPr>
          <a:xfrm>
            <a:off x="100420" y="272953"/>
            <a:ext cx="2987659" cy="3077240"/>
            <a:chOff x="100420" y="272953"/>
            <a:chExt cx="2987659" cy="3077240"/>
          </a:xfrm>
        </p:grpSpPr>
        <p:pic>
          <p:nvPicPr>
            <p:cNvPr id="3" name="Picture 2">
              <a:extLst>
                <a:ext uri="{FF2B5EF4-FFF2-40B4-BE49-F238E27FC236}">
                  <a16:creationId xmlns:a16="http://schemas.microsoft.com/office/drawing/2014/main" id="{7CB3DE74-9A74-45AE-850E-C79D40071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20" y="272953"/>
              <a:ext cx="2987659" cy="3077240"/>
            </a:xfrm>
            <a:prstGeom prst="rect">
              <a:avLst/>
            </a:prstGeom>
          </p:spPr>
        </p:pic>
        <p:sp>
          <p:nvSpPr>
            <p:cNvPr id="29" name="Rectangle 28">
              <a:extLst>
                <a:ext uri="{FF2B5EF4-FFF2-40B4-BE49-F238E27FC236}">
                  <a16:creationId xmlns:a16="http://schemas.microsoft.com/office/drawing/2014/main" id="{A6ACDB3D-4552-571A-CE23-6E36497F49AF}"/>
                </a:ext>
              </a:extLst>
            </p:cNvPr>
            <p:cNvSpPr/>
            <p:nvPr/>
          </p:nvSpPr>
          <p:spPr>
            <a:xfrm>
              <a:off x="119736" y="2744272"/>
              <a:ext cx="2829845"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MIROSI?</a:t>
              </a:r>
              <a:endParaRPr lang="en-US" sz="2400" b="1" dirty="0">
                <a:solidFill>
                  <a:schemeClr val="tx1"/>
                </a:solidFill>
              </a:endParaRPr>
            </a:p>
          </p:txBody>
        </p:sp>
        <p:pic>
          <p:nvPicPr>
            <p:cNvPr id="18" name="Picture 17">
              <a:extLst>
                <a:ext uri="{FF2B5EF4-FFF2-40B4-BE49-F238E27FC236}">
                  <a16:creationId xmlns:a16="http://schemas.microsoft.com/office/drawing/2014/main" id="{14913575-23F8-0C03-6466-F165D0A30F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222" y="484562"/>
              <a:ext cx="1775856" cy="2314706"/>
            </a:xfrm>
            <a:prstGeom prst="rect">
              <a:avLst/>
            </a:prstGeom>
          </p:spPr>
        </p:pic>
      </p:grpSp>
      <p:pic>
        <p:nvPicPr>
          <p:cNvPr id="59" name="Picture 58">
            <a:extLst>
              <a:ext uri="{FF2B5EF4-FFF2-40B4-BE49-F238E27FC236}">
                <a16:creationId xmlns:a16="http://schemas.microsoft.com/office/drawing/2014/main" id="{9E4195FD-DC19-DBAE-9EA0-EF26BFEA1E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3795" y="415530"/>
            <a:ext cx="1775856" cy="2314706"/>
          </a:xfrm>
          <a:prstGeom prst="rect">
            <a:avLst/>
          </a:prstGeom>
        </p:spPr>
      </p:pic>
      <p:pic>
        <p:nvPicPr>
          <p:cNvPr id="67" name="Picture 66">
            <a:extLst>
              <a:ext uri="{FF2B5EF4-FFF2-40B4-BE49-F238E27FC236}">
                <a16:creationId xmlns:a16="http://schemas.microsoft.com/office/drawing/2014/main" id="{1E6E16FD-985D-841C-A477-E4D78CCD85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2269" y="484562"/>
            <a:ext cx="1775856" cy="2314706"/>
          </a:xfrm>
          <a:prstGeom prst="rect">
            <a:avLst/>
          </a:prstGeom>
        </p:spPr>
      </p:pic>
      <p:grpSp>
        <p:nvGrpSpPr>
          <p:cNvPr id="76" name="Group 75">
            <a:extLst>
              <a:ext uri="{FF2B5EF4-FFF2-40B4-BE49-F238E27FC236}">
                <a16:creationId xmlns:a16="http://schemas.microsoft.com/office/drawing/2014/main" id="{990D3DF9-2EFA-198D-5900-D92494A7AD09}"/>
              </a:ext>
            </a:extLst>
          </p:cNvPr>
          <p:cNvGrpSpPr/>
          <p:nvPr/>
        </p:nvGrpSpPr>
        <p:grpSpPr>
          <a:xfrm>
            <a:off x="-340946" y="3119273"/>
            <a:ext cx="3518783" cy="3460944"/>
            <a:chOff x="-340946" y="3119273"/>
            <a:chExt cx="3518783" cy="3460944"/>
          </a:xfrm>
        </p:grpSpPr>
        <p:grpSp>
          <p:nvGrpSpPr>
            <p:cNvPr id="75" name="Group 74">
              <a:extLst>
                <a:ext uri="{FF2B5EF4-FFF2-40B4-BE49-F238E27FC236}">
                  <a16:creationId xmlns:a16="http://schemas.microsoft.com/office/drawing/2014/main" id="{06CA6C1A-6EC9-DF68-A4A8-EFE1C643E7DF}"/>
                </a:ext>
              </a:extLst>
            </p:cNvPr>
            <p:cNvGrpSpPr/>
            <p:nvPr/>
          </p:nvGrpSpPr>
          <p:grpSpPr>
            <a:xfrm>
              <a:off x="39057" y="3502977"/>
              <a:ext cx="3138780" cy="3077240"/>
              <a:chOff x="39057" y="3502977"/>
              <a:chExt cx="3138780" cy="3077240"/>
            </a:xfrm>
          </p:grpSpPr>
          <p:pic>
            <p:nvPicPr>
              <p:cNvPr id="4" name="Picture 3">
                <a:extLst>
                  <a:ext uri="{FF2B5EF4-FFF2-40B4-BE49-F238E27FC236}">
                    <a16:creationId xmlns:a16="http://schemas.microsoft.com/office/drawing/2014/main" id="{9D15C3DA-765C-39B4-5FD8-6C9A3293A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50" y="3502977"/>
                <a:ext cx="2987659" cy="3077240"/>
              </a:xfrm>
              <a:prstGeom prst="rect">
                <a:avLst/>
              </a:prstGeom>
            </p:spPr>
          </p:pic>
          <p:sp>
            <p:nvSpPr>
              <p:cNvPr id="6" name="Rectangle 5">
                <a:extLst>
                  <a:ext uri="{FF2B5EF4-FFF2-40B4-BE49-F238E27FC236}">
                    <a16:creationId xmlns:a16="http://schemas.microsoft.com/office/drawing/2014/main" id="{CE3F61EC-93DF-CF5A-AACE-E27C8E737D47}"/>
                  </a:ext>
                </a:extLst>
              </p:cNvPr>
              <p:cNvSpPr/>
              <p:nvPr/>
            </p:nvSpPr>
            <p:spPr>
              <a:xfrm>
                <a:off x="39057" y="5837271"/>
                <a:ext cx="3138780"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NU PUTEM MIROSI?</a:t>
                </a:r>
                <a:endParaRPr lang="en-US" sz="2400" b="1" dirty="0">
                  <a:solidFill>
                    <a:schemeClr val="tx1"/>
                  </a:solidFill>
                </a:endParaRPr>
              </a:p>
            </p:txBody>
          </p:sp>
          <p:pic>
            <p:nvPicPr>
              <p:cNvPr id="68" name="Picture 67">
                <a:extLst>
                  <a:ext uri="{FF2B5EF4-FFF2-40B4-BE49-F238E27FC236}">
                    <a16:creationId xmlns:a16="http://schemas.microsoft.com/office/drawing/2014/main" id="{C3CBE654-1CC7-20BD-45CB-C099180F1E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8003" y="3659590"/>
                <a:ext cx="1762788" cy="2297673"/>
              </a:xfrm>
              <a:prstGeom prst="rect">
                <a:avLst/>
              </a:prstGeom>
            </p:spPr>
          </p:pic>
        </p:grpSp>
        <p:sp>
          <p:nvSpPr>
            <p:cNvPr id="69" name="Plus Sign 68">
              <a:extLst>
                <a:ext uri="{FF2B5EF4-FFF2-40B4-BE49-F238E27FC236}">
                  <a16:creationId xmlns:a16="http://schemas.microsoft.com/office/drawing/2014/main" id="{13C00D83-FDE1-0323-5A4D-28F8CB2DD901}"/>
                </a:ext>
              </a:extLst>
            </p:cNvPr>
            <p:cNvSpPr/>
            <p:nvPr/>
          </p:nvSpPr>
          <p:spPr>
            <a:xfrm rot="18947802">
              <a:off x="-340946" y="3119273"/>
              <a:ext cx="3425181" cy="3412219"/>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0" name="Picture 69">
            <a:extLst>
              <a:ext uri="{FF2B5EF4-FFF2-40B4-BE49-F238E27FC236}">
                <a16:creationId xmlns:a16="http://schemas.microsoft.com/office/drawing/2014/main" id="{E9F874FE-555B-22D2-984D-88A4EFF311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5289" y="3673486"/>
            <a:ext cx="1762788" cy="2297673"/>
          </a:xfrm>
          <a:prstGeom prst="rect">
            <a:avLst/>
          </a:prstGeom>
        </p:spPr>
      </p:pic>
      <p:pic>
        <p:nvPicPr>
          <p:cNvPr id="71" name="Picture 70">
            <a:extLst>
              <a:ext uri="{FF2B5EF4-FFF2-40B4-BE49-F238E27FC236}">
                <a16:creationId xmlns:a16="http://schemas.microsoft.com/office/drawing/2014/main" id="{E940154F-66D3-CC04-0F95-0155EB1CFC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7814" y="3659590"/>
            <a:ext cx="1762788" cy="2297673"/>
          </a:xfrm>
          <a:prstGeom prst="rect">
            <a:avLst/>
          </a:prstGeom>
        </p:spPr>
      </p:pic>
      <p:sp>
        <p:nvSpPr>
          <p:cNvPr id="72" name="Plus Sign 71">
            <a:extLst>
              <a:ext uri="{FF2B5EF4-FFF2-40B4-BE49-F238E27FC236}">
                <a16:creationId xmlns:a16="http://schemas.microsoft.com/office/drawing/2014/main" id="{C177D1D7-F2F8-A596-28B4-62007227E621}"/>
              </a:ext>
            </a:extLst>
          </p:cNvPr>
          <p:cNvSpPr/>
          <p:nvPr/>
        </p:nvSpPr>
        <p:spPr>
          <a:xfrm rot="18947802">
            <a:off x="2798806" y="3203127"/>
            <a:ext cx="3425181" cy="3521492"/>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Plus Sign 72">
            <a:extLst>
              <a:ext uri="{FF2B5EF4-FFF2-40B4-BE49-F238E27FC236}">
                <a16:creationId xmlns:a16="http://schemas.microsoft.com/office/drawing/2014/main" id="{F2F43803-B534-231B-2B5B-9B5DB233B05D}"/>
              </a:ext>
            </a:extLst>
          </p:cNvPr>
          <p:cNvSpPr/>
          <p:nvPr/>
        </p:nvSpPr>
        <p:spPr>
          <a:xfrm rot="18947802">
            <a:off x="5610182" y="3308916"/>
            <a:ext cx="3425181" cy="3256401"/>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055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401212" y="269360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IAURTUL</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ȘAORMA</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COVRIGUL</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242658" y="2659457"/>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FRIPTURA</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10" name="Picture 9">
            <a:extLst>
              <a:ext uri="{FF2B5EF4-FFF2-40B4-BE49-F238E27FC236}">
                <a16:creationId xmlns:a16="http://schemas.microsoft.com/office/drawing/2014/main" id="{01CB53D4-B6FB-7A70-6E2A-63124AB464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35024">
            <a:off x="5319575" y="4054373"/>
            <a:ext cx="2251575" cy="1656370"/>
          </a:xfrm>
          <a:prstGeom prst="rect">
            <a:avLst/>
          </a:prstGeom>
        </p:spPr>
      </p:pic>
      <p:pic>
        <p:nvPicPr>
          <p:cNvPr id="45" name="Picture 44">
            <a:extLst>
              <a:ext uri="{FF2B5EF4-FFF2-40B4-BE49-F238E27FC236}">
                <a16:creationId xmlns:a16="http://schemas.microsoft.com/office/drawing/2014/main" id="{7EF5A9DC-35A1-159A-E22E-3CADE86C83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7538" y="351759"/>
            <a:ext cx="1595231" cy="2221413"/>
          </a:xfrm>
          <a:prstGeom prst="rect">
            <a:avLst/>
          </a:prstGeom>
        </p:spPr>
      </p:pic>
      <p:pic>
        <p:nvPicPr>
          <p:cNvPr id="48" name="Picture 47">
            <a:extLst>
              <a:ext uri="{FF2B5EF4-FFF2-40B4-BE49-F238E27FC236}">
                <a16:creationId xmlns:a16="http://schemas.microsoft.com/office/drawing/2014/main" id="{FB9BAB78-8D45-5B2A-FA3F-82FCB0DFBE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94865">
            <a:off x="1729967" y="3557395"/>
            <a:ext cx="1319507" cy="2489784"/>
          </a:xfrm>
          <a:prstGeom prst="rect">
            <a:avLst/>
          </a:prstGeom>
        </p:spPr>
      </p:pic>
      <p:grpSp>
        <p:nvGrpSpPr>
          <p:cNvPr id="58" name="Group 57">
            <a:extLst>
              <a:ext uri="{FF2B5EF4-FFF2-40B4-BE49-F238E27FC236}">
                <a16:creationId xmlns:a16="http://schemas.microsoft.com/office/drawing/2014/main" id="{A628746A-9420-1B48-C22B-56D0BB030BAF}"/>
              </a:ext>
            </a:extLst>
          </p:cNvPr>
          <p:cNvGrpSpPr/>
          <p:nvPr/>
        </p:nvGrpSpPr>
        <p:grpSpPr>
          <a:xfrm>
            <a:off x="1242658" y="413491"/>
            <a:ext cx="2323032" cy="2183064"/>
            <a:chOff x="6689154" y="1482323"/>
            <a:chExt cx="1499620" cy="1308358"/>
          </a:xfrm>
        </p:grpSpPr>
        <p:pic>
          <p:nvPicPr>
            <p:cNvPr id="59" name="Picture 58">
              <a:extLst>
                <a:ext uri="{FF2B5EF4-FFF2-40B4-BE49-F238E27FC236}">
                  <a16:creationId xmlns:a16="http://schemas.microsoft.com/office/drawing/2014/main" id="{89319473-CC06-B3B6-5968-BA3815573E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9154" y="2096489"/>
              <a:ext cx="1499620" cy="694192"/>
            </a:xfrm>
            <a:prstGeom prst="rect">
              <a:avLst/>
            </a:prstGeom>
          </p:spPr>
        </p:pic>
        <p:grpSp>
          <p:nvGrpSpPr>
            <p:cNvPr id="60" name="Group 59">
              <a:extLst>
                <a:ext uri="{FF2B5EF4-FFF2-40B4-BE49-F238E27FC236}">
                  <a16:creationId xmlns:a16="http://schemas.microsoft.com/office/drawing/2014/main" id="{C480418C-3556-7799-1346-AC54CC837E2C}"/>
                </a:ext>
              </a:extLst>
            </p:cNvPr>
            <p:cNvGrpSpPr/>
            <p:nvPr/>
          </p:nvGrpSpPr>
          <p:grpSpPr>
            <a:xfrm>
              <a:off x="7178615" y="1482323"/>
              <a:ext cx="428908" cy="577473"/>
              <a:chOff x="7178615" y="1482323"/>
              <a:chExt cx="428908" cy="577473"/>
            </a:xfrm>
          </p:grpSpPr>
          <p:sp>
            <p:nvSpPr>
              <p:cNvPr id="61" name="Wave 60">
                <a:extLst>
                  <a:ext uri="{FF2B5EF4-FFF2-40B4-BE49-F238E27FC236}">
                    <a16:creationId xmlns:a16="http://schemas.microsoft.com/office/drawing/2014/main" id="{7CE159FE-271A-D5E3-DC45-2F35B68594B4}"/>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Wave 61">
                <a:extLst>
                  <a:ext uri="{FF2B5EF4-FFF2-40B4-BE49-F238E27FC236}">
                    <a16:creationId xmlns:a16="http://schemas.microsoft.com/office/drawing/2014/main" id="{199D653A-2519-EF21-50D9-3BD2425B1972}"/>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Wave 62">
                <a:extLst>
                  <a:ext uri="{FF2B5EF4-FFF2-40B4-BE49-F238E27FC236}">
                    <a16:creationId xmlns:a16="http://schemas.microsoft.com/office/drawing/2014/main" id="{96D65CD6-D0E7-A4A4-3A9E-4BE73508D7CA}"/>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3168992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8938" y="3515260"/>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29" y="209487"/>
            <a:ext cx="3848333" cy="3077241"/>
          </a:xfrm>
          <a:prstGeom prst="rect">
            <a:avLst/>
          </a:prstGeom>
        </p:spPr>
      </p:pic>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078" y="280623"/>
            <a:ext cx="3848333" cy="3077241"/>
          </a:xfrm>
          <a:prstGeom prst="rect">
            <a:avLst/>
          </a:prstGeom>
        </p:spPr>
      </p:pic>
      <p:sp>
        <p:nvSpPr>
          <p:cNvPr id="31" name="Rectangle 30">
            <a:extLst>
              <a:ext uri="{FF2B5EF4-FFF2-40B4-BE49-F238E27FC236}">
                <a16:creationId xmlns:a16="http://schemas.microsoft.com/office/drawing/2014/main" id="{F2245553-AC65-57F5-D770-CBCA07250E08}"/>
              </a:ext>
            </a:extLst>
          </p:cNvPr>
          <p:cNvSpPr/>
          <p:nvPr/>
        </p:nvSpPr>
        <p:spPr>
          <a:xfrm>
            <a:off x="1432734" y="2758804"/>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CIOCOLATA CALDĂ</a:t>
            </a:r>
            <a:endParaRPr lang="en-US" sz="2400" b="1" dirty="0">
              <a:solidFill>
                <a:schemeClr val="tx1"/>
              </a:solidFill>
            </a:endParaRPr>
          </a:p>
        </p:txBody>
      </p:sp>
      <p:sp>
        <p:nvSpPr>
          <p:cNvPr id="32" name="Rectangle 31">
            <a:extLst>
              <a:ext uri="{FF2B5EF4-FFF2-40B4-BE49-F238E27FC236}">
                <a16:creationId xmlns:a16="http://schemas.microsoft.com/office/drawing/2014/main" id="{91D7D7EE-FB37-366F-7E79-D98A313DB81A}"/>
              </a:ext>
            </a:extLst>
          </p:cNvPr>
          <p:cNvSpPr/>
          <p:nvPr/>
        </p:nvSpPr>
        <p:spPr>
          <a:xfrm>
            <a:off x="5013266" y="2751981"/>
            <a:ext cx="36770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 CITRICELE</a:t>
            </a:r>
            <a:endParaRPr lang="en-US" sz="2400" b="1" dirty="0">
              <a:solidFill>
                <a:schemeClr val="tx1"/>
              </a:solidFill>
            </a:endParaRPr>
          </a:p>
        </p:txBody>
      </p:sp>
      <p:sp>
        <p:nvSpPr>
          <p:cNvPr id="34" name="Rectangle 33">
            <a:extLst>
              <a:ext uri="{FF2B5EF4-FFF2-40B4-BE49-F238E27FC236}">
                <a16:creationId xmlns:a16="http://schemas.microsoft.com/office/drawing/2014/main" id="{14F934DB-C235-2348-DE4F-1C40FBE26760}"/>
              </a:ext>
            </a:extLst>
          </p:cNvPr>
          <p:cNvSpPr/>
          <p:nvPr/>
        </p:nvSpPr>
        <p:spPr>
          <a:xfrm>
            <a:off x="5616584" y="600334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CHIFLA</a:t>
            </a:r>
            <a:endParaRPr lang="en-US" sz="2400" b="1" dirty="0">
              <a:solidFill>
                <a:schemeClr val="tx1"/>
              </a:solidFill>
            </a:endParaRPr>
          </a:p>
        </p:txBody>
      </p:sp>
      <p:sp>
        <p:nvSpPr>
          <p:cNvPr id="35" name="TextBox 34">
            <a:extLst>
              <a:ext uri="{FF2B5EF4-FFF2-40B4-BE49-F238E27FC236}">
                <a16:creationId xmlns:a16="http://schemas.microsoft.com/office/drawing/2014/main" id="{66758C61-D176-BE8E-E2BE-5B6644A2EE91}"/>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36" name="Picture 35">
            <a:extLst>
              <a:ext uri="{FF2B5EF4-FFF2-40B4-BE49-F238E27FC236}">
                <a16:creationId xmlns:a16="http://schemas.microsoft.com/office/drawing/2014/main" id="{D434D5D1-8221-E2B1-5289-426510228F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50" name="Picture 49">
            <a:extLst>
              <a:ext uri="{FF2B5EF4-FFF2-40B4-BE49-F238E27FC236}">
                <a16:creationId xmlns:a16="http://schemas.microsoft.com/office/drawing/2014/main" id="{0CC74080-2320-AC3C-8F99-625C8225CC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847259" y="392096"/>
            <a:ext cx="1573123" cy="2317831"/>
          </a:xfrm>
          <a:prstGeom prst="rect">
            <a:avLst/>
          </a:prstGeom>
        </p:spPr>
      </p:pic>
      <p:grpSp>
        <p:nvGrpSpPr>
          <p:cNvPr id="52" name="Group 51">
            <a:extLst>
              <a:ext uri="{FF2B5EF4-FFF2-40B4-BE49-F238E27FC236}">
                <a16:creationId xmlns:a16="http://schemas.microsoft.com/office/drawing/2014/main" id="{D356EEB8-577E-1225-F715-A0599027944D}"/>
              </a:ext>
            </a:extLst>
          </p:cNvPr>
          <p:cNvGrpSpPr/>
          <p:nvPr/>
        </p:nvGrpSpPr>
        <p:grpSpPr>
          <a:xfrm>
            <a:off x="5770794" y="3585042"/>
            <a:ext cx="2158128" cy="2488841"/>
            <a:chOff x="1862664" y="1364189"/>
            <a:chExt cx="1091225" cy="1439493"/>
          </a:xfrm>
        </p:grpSpPr>
        <p:pic>
          <p:nvPicPr>
            <p:cNvPr id="53" name="Picture 52">
              <a:extLst>
                <a:ext uri="{FF2B5EF4-FFF2-40B4-BE49-F238E27FC236}">
                  <a16:creationId xmlns:a16="http://schemas.microsoft.com/office/drawing/2014/main" id="{5C9D9D9A-4447-C350-6572-8042F57358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2664" y="2000502"/>
              <a:ext cx="1091225" cy="803180"/>
            </a:xfrm>
            <a:prstGeom prst="rect">
              <a:avLst/>
            </a:prstGeom>
          </p:spPr>
        </p:pic>
        <p:grpSp>
          <p:nvGrpSpPr>
            <p:cNvPr id="54" name="Group 53">
              <a:extLst>
                <a:ext uri="{FF2B5EF4-FFF2-40B4-BE49-F238E27FC236}">
                  <a16:creationId xmlns:a16="http://schemas.microsoft.com/office/drawing/2014/main" id="{AFBA1B0E-64C5-B472-73F1-0230C9272A5C}"/>
                </a:ext>
              </a:extLst>
            </p:cNvPr>
            <p:cNvGrpSpPr/>
            <p:nvPr/>
          </p:nvGrpSpPr>
          <p:grpSpPr>
            <a:xfrm>
              <a:off x="2199503" y="1364189"/>
              <a:ext cx="428908" cy="577473"/>
              <a:chOff x="7178615" y="1482323"/>
              <a:chExt cx="428908" cy="577473"/>
            </a:xfrm>
          </p:grpSpPr>
          <p:sp>
            <p:nvSpPr>
              <p:cNvPr id="55" name="Wave 54">
                <a:extLst>
                  <a:ext uri="{FF2B5EF4-FFF2-40B4-BE49-F238E27FC236}">
                    <a16:creationId xmlns:a16="http://schemas.microsoft.com/office/drawing/2014/main" id="{CC074CF8-4B4A-70C5-4E9B-B15AF31B9C45}"/>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Wave 55">
                <a:extLst>
                  <a:ext uri="{FF2B5EF4-FFF2-40B4-BE49-F238E27FC236}">
                    <a16:creationId xmlns:a16="http://schemas.microsoft.com/office/drawing/2014/main" id="{A6A99354-C701-70F3-374E-BB740AF114F0}"/>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Wave 56">
                <a:extLst>
                  <a:ext uri="{FF2B5EF4-FFF2-40B4-BE49-F238E27FC236}">
                    <a16:creationId xmlns:a16="http://schemas.microsoft.com/office/drawing/2014/main" id="{DE849EF0-FCC1-8FCC-8E71-309F41DFC2CA}"/>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61" name="Group 60">
            <a:extLst>
              <a:ext uri="{FF2B5EF4-FFF2-40B4-BE49-F238E27FC236}">
                <a16:creationId xmlns:a16="http://schemas.microsoft.com/office/drawing/2014/main" id="{A9CC9BC0-6639-D086-7793-A8DF70B648C2}"/>
              </a:ext>
            </a:extLst>
          </p:cNvPr>
          <p:cNvGrpSpPr/>
          <p:nvPr/>
        </p:nvGrpSpPr>
        <p:grpSpPr>
          <a:xfrm>
            <a:off x="583587" y="3586396"/>
            <a:ext cx="3848333" cy="3150872"/>
            <a:chOff x="583587" y="3586396"/>
            <a:chExt cx="3848333" cy="3150872"/>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587" y="3586396"/>
              <a:ext cx="3848333" cy="3077241"/>
            </a:xfrm>
            <a:prstGeom prst="rect">
              <a:avLst/>
            </a:prstGeom>
          </p:spPr>
        </p:pic>
        <p:sp>
          <p:nvSpPr>
            <p:cNvPr id="33" name="Rectangle 32">
              <a:extLst>
                <a:ext uri="{FF2B5EF4-FFF2-40B4-BE49-F238E27FC236}">
                  <a16:creationId xmlns:a16="http://schemas.microsoft.com/office/drawing/2014/main" id="{70BF7020-B3E1-02D8-547F-51B598C584C2}"/>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FLORILE DE TEI</a:t>
              </a:r>
              <a:endParaRPr lang="en-US" sz="2400" b="1" dirty="0">
                <a:solidFill>
                  <a:schemeClr val="tx1"/>
                </a:solidFill>
              </a:endParaRPr>
            </a:p>
          </p:txBody>
        </p:sp>
        <p:pic>
          <p:nvPicPr>
            <p:cNvPr id="58" name="Picture 57">
              <a:extLst>
                <a:ext uri="{FF2B5EF4-FFF2-40B4-BE49-F238E27FC236}">
                  <a16:creationId xmlns:a16="http://schemas.microsoft.com/office/drawing/2014/main" id="{21DE7A3D-D50C-2388-C5D1-BC2F956DECF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83632" y="3718686"/>
              <a:ext cx="2429007" cy="2433938"/>
            </a:xfrm>
            <a:prstGeom prst="rect">
              <a:avLst/>
            </a:prstGeom>
          </p:spPr>
        </p:pic>
      </p:grpSp>
      <p:pic>
        <p:nvPicPr>
          <p:cNvPr id="59" name="Picture 58">
            <a:extLst>
              <a:ext uri="{FF2B5EF4-FFF2-40B4-BE49-F238E27FC236}">
                <a16:creationId xmlns:a16="http://schemas.microsoft.com/office/drawing/2014/main" id="{C2D8AEEA-B490-5330-113A-6AA0E1EFC3D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22249" y="400647"/>
            <a:ext cx="2455218" cy="2316942"/>
          </a:xfrm>
          <a:prstGeom prst="rect">
            <a:avLst/>
          </a:prstGeom>
        </p:spPr>
      </p:pic>
    </p:spTree>
    <p:extLst>
      <p:ext uri="{BB962C8B-B14F-4D97-AF65-F5344CB8AC3E}">
        <p14:creationId xmlns:p14="http://schemas.microsoft.com/office/powerpoint/2010/main" val="3573474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34" name="Rectangle 33">
            <a:extLst>
              <a:ext uri="{FF2B5EF4-FFF2-40B4-BE49-F238E27FC236}">
                <a16:creationId xmlns:a16="http://schemas.microsoft.com/office/drawing/2014/main" id="{68CB3BC4-E2A9-021C-1AF6-8091F7DB3880}"/>
              </a:ext>
            </a:extLst>
          </p:cNvPr>
          <p:cNvSpPr/>
          <p:nvPr/>
        </p:nvSpPr>
        <p:spPr>
          <a:xfrm>
            <a:off x="1457567" y="271026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PĂTRUNJELUL</a:t>
            </a:r>
            <a:endParaRPr lang="en-US" sz="2400" b="1" dirty="0">
              <a:solidFill>
                <a:schemeClr val="tx1"/>
              </a:solidFill>
            </a:endParaRPr>
          </a:p>
        </p:txBody>
      </p:sp>
      <p:sp>
        <p:nvSpPr>
          <p:cNvPr id="35" name="Rectangle 34">
            <a:extLst>
              <a:ext uri="{FF2B5EF4-FFF2-40B4-BE49-F238E27FC236}">
                <a16:creationId xmlns:a16="http://schemas.microsoft.com/office/drawing/2014/main" id="{95B18F46-6A8F-F44D-4805-A2AF79E20418}"/>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IARBA</a:t>
            </a:r>
            <a:endParaRPr lang="en-US" sz="2400" b="1" dirty="0">
              <a:solidFill>
                <a:schemeClr val="tx1"/>
              </a:solidFill>
            </a:endParaRPr>
          </a:p>
        </p:txBody>
      </p:sp>
      <p:sp>
        <p:nvSpPr>
          <p:cNvPr id="36" name="Rectangle 35">
            <a:extLst>
              <a:ext uri="{FF2B5EF4-FFF2-40B4-BE49-F238E27FC236}">
                <a16:creationId xmlns:a16="http://schemas.microsoft.com/office/drawing/2014/main" id="{32821170-D3E1-1014-4585-D472B222456E}"/>
              </a:ext>
            </a:extLst>
          </p:cNvPr>
          <p:cNvSpPr/>
          <p:nvPr/>
        </p:nvSpPr>
        <p:spPr>
          <a:xfrm>
            <a:off x="5578781" y="271026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CETINA</a:t>
            </a:r>
            <a:endParaRPr lang="en-US" sz="2400" b="1" dirty="0">
              <a:solidFill>
                <a:schemeClr val="tx1"/>
              </a:solidFill>
            </a:endParaRPr>
          </a:p>
        </p:txBody>
      </p:sp>
      <p:sp>
        <p:nvSpPr>
          <p:cNvPr id="37" name="Rectangle 36">
            <a:extLst>
              <a:ext uri="{FF2B5EF4-FFF2-40B4-BE49-F238E27FC236}">
                <a16:creationId xmlns:a16="http://schemas.microsoft.com/office/drawing/2014/main" id="{FABD1A42-38D4-D464-F43E-0C629C28B75A}"/>
              </a:ext>
            </a:extLst>
          </p:cNvPr>
          <p:cNvSpPr/>
          <p:nvPr/>
        </p:nvSpPr>
        <p:spPr>
          <a:xfrm>
            <a:off x="5690093" y="605771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PORUMBUL FIERT</a:t>
            </a:r>
            <a:endParaRPr lang="en-US" sz="2400" b="1" dirty="0">
              <a:solidFill>
                <a:schemeClr val="tx1"/>
              </a:solidFill>
            </a:endParaRPr>
          </a:p>
        </p:txBody>
      </p:sp>
      <p:sp>
        <p:nvSpPr>
          <p:cNvPr id="38" name="TextBox 37">
            <a:extLst>
              <a:ext uri="{FF2B5EF4-FFF2-40B4-BE49-F238E27FC236}">
                <a16:creationId xmlns:a16="http://schemas.microsoft.com/office/drawing/2014/main" id="{E9F685F2-AC12-D5E6-B339-567102068C7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39" name="Picture 38">
            <a:extLst>
              <a:ext uri="{FF2B5EF4-FFF2-40B4-BE49-F238E27FC236}">
                <a16:creationId xmlns:a16="http://schemas.microsoft.com/office/drawing/2014/main" id="{CBB9CADF-4FF6-3D2D-C4A1-4922CA5376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15" name="Picture 14">
            <a:extLst>
              <a:ext uri="{FF2B5EF4-FFF2-40B4-BE49-F238E27FC236}">
                <a16:creationId xmlns:a16="http://schemas.microsoft.com/office/drawing/2014/main" id="{0DDF74B6-690F-2B1C-EA48-A97BFFFAB2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996877" y="415530"/>
            <a:ext cx="1539667" cy="2436267"/>
          </a:xfrm>
          <a:prstGeom prst="rect">
            <a:avLst/>
          </a:prstGeom>
        </p:spPr>
      </p:pic>
      <p:pic>
        <p:nvPicPr>
          <p:cNvPr id="19" name="Picture 18">
            <a:extLst>
              <a:ext uri="{FF2B5EF4-FFF2-40B4-BE49-F238E27FC236}">
                <a16:creationId xmlns:a16="http://schemas.microsoft.com/office/drawing/2014/main" id="{454FE5BA-08A3-805E-9242-23DF58B496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3912" y="3978522"/>
            <a:ext cx="2246044" cy="2031546"/>
          </a:xfrm>
          <a:prstGeom prst="rect">
            <a:avLst/>
          </a:prstGeom>
        </p:spPr>
      </p:pic>
      <p:pic>
        <p:nvPicPr>
          <p:cNvPr id="27" name="Picture 26">
            <a:extLst>
              <a:ext uri="{FF2B5EF4-FFF2-40B4-BE49-F238E27FC236}">
                <a16:creationId xmlns:a16="http://schemas.microsoft.com/office/drawing/2014/main" id="{79B257C0-7E09-D790-54B2-DF6B2203DBB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17197" y="4041449"/>
            <a:ext cx="2707288" cy="1766322"/>
          </a:xfrm>
          <a:prstGeom prst="rect">
            <a:avLst/>
          </a:prstGeom>
        </p:spPr>
      </p:pic>
      <p:pic>
        <p:nvPicPr>
          <p:cNvPr id="60" name="Picture 59">
            <a:extLst>
              <a:ext uri="{FF2B5EF4-FFF2-40B4-BE49-F238E27FC236}">
                <a16:creationId xmlns:a16="http://schemas.microsoft.com/office/drawing/2014/main" id="{591C673E-E48A-DDCA-35A6-4FD9A0722D2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99280" y="504053"/>
            <a:ext cx="2193619" cy="2135071"/>
          </a:xfrm>
          <a:prstGeom prst="rect">
            <a:avLst/>
          </a:prstGeom>
        </p:spPr>
      </p:pic>
    </p:spTree>
    <p:extLst>
      <p:ext uri="{BB962C8B-B14F-4D97-AF65-F5344CB8AC3E}">
        <p14:creationId xmlns:p14="http://schemas.microsoft.com/office/powerpoint/2010/main" val="975232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670A4E0-D8F8-BA1E-C6E6-C5EE17257A86}"/>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ÎNCĂLȚĂMINTEA</a:t>
            </a:r>
            <a:endParaRPr lang="en-US" sz="2400" b="1" dirty="0">
              <a:solidFill>
                <a:schemeClr val="tx1"/>
              </a:solidFill>
            </a:endParaRPr>
          </a:p>
        </p:txBody>
      </p:sp>
      <p:sp>
        <p:nvSpPr>
          <p:cNvPr id="16" name="Rectangle 15">
            <a:extLst>
              <a:ext uri="{FF2B5EF4-FFF2-40B4-BE49-F238E27FC236}">
                <a16:creationId xmlns:a16="http://schemas.microsoft.com/office/drawing/2014/main" id="{F753FC42-6117-87CC-FB24-3E333404E9D1}"/>
              </a:ext>
            </a:extLst>
          </p:cNvPr>
          <p:cNvSpPr/>
          <p:nvPr/>
        </p:nvSpPr>
        <p:spPr>
          <a:xfrm>
            <a:off x="1479766" y="2782411"/>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PEȘTELE</a:t>
            </a:r>
            <a:endParaRPr lang="en-US" sz="2400" b="1" dirty="0">
              <a:solidFill>
                <a:schemeClr val="tx1"/>
              </a:solidFill>
            </a:endParaRPr>
          </a:p>
        </p:txBody>
      </p:sp>
      <p:sp>
        <p:nvSpPr>
          <p:cNvPr id="17" name="Rectangle 16">
            <a:extLst>
              <a:ext uri="{FF2B5EF4-FFF2-40B4-BE49-F238E27FC236}">
                <a16:creationId xmlns:a16="http://schemas.microsoft.com/office/drawing/2014/main" id="{8138E241-3634-7175-76E2-BE16AA3541FA}"/>
              </a:ext>
            </a:extLst>
          </p:cNvPr>
          <p:cNvSpPr/>
          <p:nvPr/>
        </p:nvSpPr>
        <p:spPr>
          <a:xfrm>
            <a:off x="5519269" y="266718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GUNOIUL</a:t>
            </a:r>
            <a:endParaRPr lang="en-US" sz="2400" b="1" dirty="0">
              <a:solidFill>
                <a:schemeClr val="tx1"/>
              </a:solidFill>
            </a:endParaRPr>
          </a:p>
        </p:txBody>
      </p:sp>
      <p:sp>
        <p:nvSpPr>
          <p:cNvPr id="18" name="Rectangle 17">
            <a:extLst>
              <a:ext uri="{FF2B5EF4-FFF2-40B4-BE49-F238E27FC236}">
                <a16:creationId xmlns:a16="http://schemas.microsoft.com/office/drawing/2014/main" id="{48817148-827C-FDCA-BDE6-A9B920FF9467}"/>
              </a:ext>
            </a:extLst>
          </p:cNvPr>
          <p:cNvSpPr/>
          <p:nvPr/>
        </p:nvSpPr>
        <p:spPr>
          <a:xfrm>
            <a:off x="5519269" y="5928019"/>
            <a:ext cx="2876974"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ȘOSETELE MURDARE</a:t>
            </a:r>
            <a:endParaRPr lang="en-US" sz="2400" b="1" dirty="0">
              <a:solidFill>
                <a:schemeClr val="tx1"/>
              </a:solidFill>
            </a:endParaRPr>
          </a:p>
        </p:txBody>
      </p:sp>
      <p:sp>
        <p:nvSpPr>
          <p:cNvPr id="19" name="TextBox 18">
            <a:extLst>
              <a:ext uri="{FF2B5EF4-FFF2-40B4-BE49-F238E27FC236}">
                <a16:creationId xmlns:a16="http://schemas.microsoft.com/office/drawing/2014/main" id="{1E1C3303-0E27-DA1E-F82C-4B45B1307A3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98A43F0-0B33-4863-8E92-0B2083866B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3" name="Picture 2">
            <a:extLst>
              <a:ext uri="{FF2B5EF4-FFF2-40B4-BE49-F238E27FC236}">
                <a16:creationId xmlns:a16="http://schemas.microsoft.com/office/drawing/2014/main" id="{6C0F7FA9-1F26-71EC-1A86-1D7C61717A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7533" y="324060"/>
            <a:ext cx="1313984" cy="2348220"/>
          </a:xfrm>
          <a:prstGeom prst="rect">
            <a:avLst/>
          </a:prstGeom>
        </p:spPr>
      </p:pic>
      <p:grpSp>
        <p:nvGrpSpPr>
          <p:cNvPr id="29" name="Group 28">
            <a:extLst>
              <a:ext uri="{FF2B5EF4-FFF2-40B4-BE49-F238E27FC236}">
                <a16:creationId xmlns:a16="http://schemas.microsoft.com/office/drawing/2014/main" id="{EE8BAEC2-EA0A-658A-C71A-04515A59F727}"/>
              </a:ext>
            </a:extLst>
          </p:cNvPr>
          <p:cNvGrpSpPr/>
          <p:nvPr/>
        </p:nvGrpSpPr>
        <p:grpSpPr>
          <a:xfrm>
            <a:off x="1632483" y="724671"/>
            <a:ext cx="2584461" cy="1829208"/>
            <a:chOff x="3577422" y="5229827"/>
            <a:chExt cx="1813260" cy="1237712"/>
          </a:xfrm>
        </p:grpSpPr>
        <p:pic>
          <p:nvPicPr>
            <p:cNvPr id="30" name="Picture 29">
              <a:extLst>
                <a:ext uri="{FF2B5EF4-FFF2-40B4-BE49-F238E27FC236}">
                  <a16:creationId xmlns:a16="http://schemas.microsoft.com/office/drawing/2014/main" id="{E22DB745-8C11-B71B-CB05-82F21D5102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77422" y="5664358"/>
              <a:ext cx="1813260" cy="803181"/>
            </a:xfrm>
            <a:prstGeom prst="rect">
              <a:avLst/>
            </a:prstGeom>
          </p:spPr>
        </p:pic>
        <p:grpSp>
          <p:nvGrpSpPr>
            <p:cNvPr id="11" name="Group 10">
              <a:extLst>
                <a:ext uri="{FF2B5EF4-FFF2-40B4-BE49-F238E27FC236}">
                  <a16:creationId xmlns:a16="http://schemas.microsoft.com/office/drawing/2014/main" id="{28D6B984-091C-B7A6-D487-4CE41AF83DC3}"/>
                </a:ext>
              </a:extLst>
            </p:cNvPr>
            <p:cNvGrpSpPr/>
            <p:nvPr/>
          </p:nvGrpSpPr>
          <p:grpSpPr>
            <a:xfrm rot="1744003">
              <a:off x="3890361" y="5229827"/>
              <a:ext cx="700316" cy="551150"/>
              <a:chOff x="1542593" y="22648"/>
              <a:chExt cx="4803381" cy="3858709"/>
            </a:xfrm>
          </p:grpSpPr>
          <p:grpSp>
            <p:nvGrpSpPr>
              <p:cNvPr id="12" name="Group 11">
                <a:extLst>
                  <a:ext uri="{FF2B5EF4-FFF2-40B4-BE49-F238E27FC236}">
                    <a16:creationId xmlns:a16="http://schemas.microsoft.com/office/drawing/2014/main" id="{8B3A80C3-04C4-EBF2-02BF-F66B9302D312}"/>
                  </a:ext>
                </a:extLst>
              </p:cNvPr>
              <p:cNvGrpSpPr/>
              <p:nvPr/>
            </p:nvGrpSpPr>
            <p:grpSpPr>
              <a:xfrm>
                <a:off x="4218061" y="334841"/>
                <a:ext cx="1194436" cy="2605562"/>
                <a:chOff x="3863300" y="474277"/>
                <a:chExt cx="1194436" cy="2605562"/>
              </a:xfrm>
            </p:grpSpPr>
            <p:sp>
              <p:nvSpPr>
                <p:cNvPr id="53" name="Arc 52">
                  <a:extLst>
                    <a:ext uri="{FF2B5EF4-FFF2-40B4-BE49-F238E27FC236}">
                      <a16:creationId xmlns:a16="http://schemas.microsoft.com/office/drawing/2014/main" id="{451055BA-7761-7E2F-0CEA-EF444B8B8DE9}"/>
                    </a:ext>
                  </a:extLst>
                </p:cNvPr>
                <p:cNvSpPr/>
                <p:nvPr/>
              </p:nvSpPr>
              <p:spPr>
                <a:xfrm rot="15770181">
                  <a:off x="4044559" y="795795"/>
                  <a:ext cx="1334695" cy="691659"/>
                </a:xfrm>
                <a:prstGeom prst="arc">
                  <a:avLst>
                    <a:gd name="adj1" fmla="val 14177447"/>
                    <a:gd name="adj2" fmla="val 189219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Arc 53">
                  <a:extLst>
                    <a:ext uri="{FF2B5EF4-FFF2-40B4-BE49-F238E27FC236}">
                      <a16:creationId xmlns:a16="http://schemas.microsoft.com/office/drawing/2014/main" id="{F959298E-1BCE-A7AB-C4B5-8717D62190C0}"/>
                    </a:ext>
                  </a:extLst>
                </p:cNvPr>
                <p:cNvSpPr/>
                <p:nvPr/>
              </p:nvSpPr>
              <p:spPr>
                <a:xfrm rot="5400000">
                  <a:off x="3278799" y="1803678"/>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Arc 54">
                  <a:extLst>
                    <a:ext uri="{FF2B5EF4-FFF2-40B4-BE49-F238E27FC236}">
                      <a16:creationId xmlns:a16="http://schemas.microsoft.com/office/drawing/2014/main" id="{F069DFCB-4FD0-F98D-CA21-B12D0B532984}"/>
                    </a:ext>
                  </a:extLst>
                </p:cNvPr>
                <p:cNvSpPr/>
                <p:nvPr/>
              </p:nvSpPr>
              <p:spPr>
                <a:xfrm rot="5148644">
                  <a:off x="4259952" y="522542"/>
                  <a:ext cx="740666" cy="691659"/>
                </a:xfrm>
                <a:prstGeom prst="arc">
                  <a:avLst>
                    <a:gd name="adj1" fmla="val 14177447"/>
                    <a:gd name="adj2" fmla="val 20587668"/>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C5F148C7-7E0E-348F-B7EA-C4A2B3BADF61}"/>
                  </a:ext>
                </a:extLst>
              </p:cNvPr>
              <p:cNvGrpSpPr/>
              <p:nvPr/>
            </p:nvGrpSpPr>
            <p:grpSpPr>
              <a:xfrm>
                <a:off x="3070549" y="22648"/>
                <a:ext cx="1036725" cy="3293147"/>
                <a:chOff x="3009767" y="41975"/>
                <a:chExt cx="1036725" cy="3293147"/>
              </a:xfrm>
            </p:grpSpPr>
            <p:sp>
              <p:nvSpPr>
                <p:cNvPr id="51" name="Arc 50">
                  <a:extLst>
                    <a:ext uri="{FF2B5EF4-FFF2-40B4-BE49-F238E27FC236}">
                      <a16:creationId xmlns:a16="http://schemas.microsoft.com/office/drawing/2014/main" id="{8F7251E1-5E30-E488-3E7B-DF95D845A181}"/>
                    </a:ext>
                  </a:extLst>
                </p:cNvPr>
                <p:cNvSpPr/>
                <p:nvPr/>
              </p:nvSpPr>
              <p:spPr>
                <a:xfrm rot="3740987">
                  <a:off x="2770332" y="2058961"/>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Arc 51">
                  <a:extLst>
                    <a:ext uri="{FF2B5EF4-FFF2-40B4-BE49-F238E27FC236}">
                      <a16:creationId xmlns:a16="http://schemas.microsoft.com/office/drawing/2014/main" id="{AEDA450A-80F2-41DA-3CDC-8EEFD759B42A}"/>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FA04FE07-FC63-39D9-D245-6715C7912C4D}"/>
                  </a:ext>
                </a:extLst>
              </p:cNvPr>
              <p:cNvGrpSpPr/>
              <p:nvPr/>
            </p:nvGrpSpPr>
            <p:grpSpPr>
              <a:xfrm rot="18961023" flipH="1">
                <a:off x="2397537" y="1149065"/>
                <a:ext cx="1476152" cy="2605562"/>
                <a:chOff x="3863300" y="474277"/>
                <a:chExt cx="1194436" cy="2605562"/>
              </a:xfrm>
            </p:grpSpPr>
            <p:sp>
              <p:nvSpPr>
                <p:cNvPr id="48" name="Arc 47">
                  <a:extLst>
                    <a:ext uri="{FF2B5EF4-FFF2-40B4-BE49-F238E27FC236}">
                      <a16:creationId xmlns:a16="http://schemas.microsoft.com/office/drawing/2014/main" id="{1034A6C2-B14D-A460-C4C5-E471C89EB9BF}"/>
                    </a:ext>
                  </a:extLst>
                </p:cNvPr>
                <p:cNvSpPr/>
                <p:nvPr/>
              </p:nvSpPr>
              <p:spPr>
                <a:xfrm rot="15770181">
                  <a:off x="4044559" y="795795"/>
                  <a:ext cx="1334695" cy="691659"/>
                </a:xfrm>
                <a:prstGeom prst="arc">
                  <a:avLst>
                    <a:gd name="adj1" fmla="val 14177447"/>
                    <a:gd name="adj2" fmla="val 189219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Arc 48">
                  <a:extLst>
                    <a:ext uri="{FF2B5EF4-FFF2-40B4-BE49-F238E27FC236}">
                      <a16:creationId xmlns:a16="http://schemas.microsoft.com/office/drawing/2014/main" id="{26A1E1C9-702D-1928-E541-4D1896CB446F}"/>
                    </a:ext>
                  </a:extLst>
                </p:cNvPr>
                <p:cNvSpPr/>
                <p:nvPr/>
              </p:nvSpPr>
              <p:spPr>
                <a:xfrm rot="5400000">
                  <a:off x="3278799" y="1803678"/>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Arc 49">
                  <a:extLst>
                    <a:ext uri="{FF2B5EF4-FFF2-40B4-BE49-F238E27FC236}">
                      <a16:creationId xmlns:a16="http://schemas.microsoft.com/office/drawing/2014/main" id="{348A3382-3DBD-5D87-DCB0-00B049D152E4}"/>
                    </a:ext>
                  </a:extLst>
                </p:cNvPr>
                <p:cNvSpPr/>
                <p:nvPr/>
              </p:nvSpPr>
              <p:spPr>
                <a:xfrm rot="5148644">
                  <a:off x="4259952" y="522542"/>
                  <a:ext cx="740666" cy="691659"/>
                </a:xfrm>
                <a:prstGeom prst="arc">
                  <a:avLst>
                    <a:gd name="adj1" fmla="val 14177447"/>
                    <a:gd name="adj2" fmla="val 20587668"/>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2" name="Group 41">
                <a:extLst>
                  <a:ext uri="{FF2B5EF4-FFF2-40B4-BE49-F238E27FC236}">
                    <a16:creationId xmlns:a16="http://schemas.microsoft.com/office/drawing/2014/main" id="{27BDF1C8-8454-8FCF-7C8B-F9D50A9BD5F5}"/>
                  </a:ext>
                </a:extLst>
              </p:cNvPr>
              <p:cNvGrpSpPr/>
              <p:nvPr/>
            </p:nvGrpSpPr>
            <p:grpSpPr>
              <a:xfrm rot="2621117">
                <a:off x="5540538" y="650697"/>
                <a:ext cx="805436" cy="2036369"/>
                <a:chOff x="3009767" y="41975"/>
                <a:chExt cx="1009146" cy="3467359"/>
              </a:xfrm>
            </p:grpSpPr>
            <p:sp>
              <p:nvSpPr>
                <p:cNvPr id="46" name="Arc 45">
                  <a:extLst>
                    <a:ext uri="{FF2B5EF4-FFF2-40B4-BE49-F238E27FC236}">
                      <a16:creationId xmlns:a16="http://schemas.microsoft.com/office/drawing/2014/main" id="{64570019-637D-D098-4974-8F5B2925A3F2}"/>
                    </a:ext>
                  </a:extLst>
                </p:cNvPr>
                <p:cNvSpPr/>
                <p:nvPr/>
              </p:nvSpPr>
              <p:spPr>
                <a:xfrm rot="3740987">
                  <a:off x="2742753" y="2233173"/>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Arc 46">
                  <a:extLst>
                    <a:ext uri="{FF2B5EF4-FFF2-40B4-BE49-F238E27FC236}">
                      <a16:creationId xmlns:a16="http://schemas.microsoft.com/office/drawing/2014/main" id="{969D3B71-F7AA-61C4-B978-B29E7D963047}"/>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21FE3FBD-274F-474E-4989-E4894157939A}"/>
                  </a:ext>
                </a:extLst>
              </p:cNvPr>
              <p:cNvGrpSpPr/>
              <p:nvPr/>
            </p:nvGrpSpPr>
            <p:grpSpPr>
              <a:xfrm rot="4758113" flipH="1">
                <a:off x="2172665" y="2475060"/>
                <a:ext cx="776225" cy="2036369"/>
                <a:chOff x="3009767" y="41975"/>
                <a:chExt cx="1009146" cy="3467359"/>
              </a:xfrm>
            </p:grpSpPr>
            <p:sp>
              <p:nvSpPr>
                <p:cNvPr id="44" name="Arc 43">
                  <a:extLst>
                    <a:ext uri="{FF2B5EF4-FFF2-40B4-BE49-F238E27FC236}">
                      <a16:creationId xmlns:a16="http://schemas.microsoft.com/office/drawing/2014/main" id="{E44672D6-C610-077C-C027-7AC5F83B7765}"/>
                    </a:ext>
                  </a:extLst>
                </p:cNvPr>
                <p:cNvSpPr/>
                <p:nvPr/>
              </p:nvSpPr>
              <p:spPr>
                <a:xfrm rot="3740987">
                  <a:off x="2742753" y="2233173"/>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Arc 44">
                  <a:extLst>
                    <a:ext uri="{FF2B5EF4-FFF2-40B4-BE49-F238E27FC236}">
                      <a16:creationId xmlns:a16="http://schemas.microsoft.com/office/drawing/2014/main" id="{DC196E2F-C179-C5A2-0AFD-558A3A34C747}"/>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pic>
        <p:nvPicPr>
          <p:cNvPr id="56" name="Picture 55">
            <a:extLst>
              <a:ext uri="{FF2B5EF4-FFF2-40B4-BE49-F238E27FC236}">
                <a16:creationId xmlns:a16="http://schemas.microsoft.com/office/drawing/2014/main" id="{80DE16E0-126A-0C22-D98F-112AB7F31A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97251" y="3796504"/>
            <a:ext cx="1363242" cy="2199956"/>
          </a:xfrm>
          <a:prstGeom prst="rect">
            <a:avLst/>
          </a:prstGeom>
        </p:spPr>
      </p:pic>
      <p:pic>
        <p:nvPicPr>
          <p:cNvPr id="14" name="Picture 13">
            <a:extLst>
              <a:ext uri="{FF2B5EF4-FFF2-40B4-BE49-F238E27FC236}">
                <a16:creationId xmlns:a16="http://schemas.microsoft.com/office/drawing/2014/main" id="{1BD4A257-F931-9F5F-7826-60202C1D7B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363657">
            <a:off x="5678637" y="3369150"/>
            <a:ext cx="1505662" cy="1877942"/>
          </a:xfrm>
          <a:prstGeom prst="rect">
            <a:avLst/>
          </a:prstGeom>
        </p:spPr>
      </p:pic>
      <p:pic>
        <p:nvPicPr>
          <p:cNvPr id="20" name="Picture 19">
            <a:extLst>
              <a:ext uri="{FF2B5EF4-FFF2-40B4-BE49-F238E27FC236}">
                <a16:creationId xmlns:a16="http://schemas.microsoft.com/office/drawing/2014/main" id="{F8CDDCE3-DB07-B765-9BAD-D04DCC3978A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80851" y="3966201"/>
            <a:ext cx="1572911" cy="1961818"/>
          </a:xfrm>
          <a:prstGeom prst="rect">
            <a:avLst/>
          </a:prstGeom>
        </p:spPr>
      </p:pic>
    </p:spTree>
    <p:extLst>
      <p:ext uri="{BB962C8B-B14F-4D97-AF65-F5344CB8AC3E}">
        <p14:creationId xmlns:p14="http://schemas.microsoft.com/office/powerpoint/2010/main" val="1207771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587" y="3586396"/>
            <a:ext cx="3848333" cy="3077241"/>
          </a:xfrm>
          <a:prstGeom prst="rect">
            <a:avLst/>
          </a:prstGeom>
        </p:spPr>
      </p:pic>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146267DC-42D6-D43E-2768-61D08E2C5176}"/>
              </a:ext>
            </a:extLst>
          </p:cNvPr>
          <p:cNvSpPr/>
          <p:nvPr/>
        </p:nvSpPr>
        <p:spPr>
          <a:xfrm>
            <a:off x="1507720" y="607980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SĂPUNUL</a:t>
            </a:r>
            <a:endParaRPr lang="en-US" sz="2400" b="1" dirty="0">
              <a:solidFill>
                <a:schemeClr val="tx1"/>
              </a:solidFill>
            </a:endParaRPr>
          </a:p>
        </p:txBody>
      </p:sp>
      <p:sp>
        <p:nvSpPr>
          <p:cNvPr id="16" name="Rectangle 15">
            <a:extLst>
              <a:ext uri="{FF2B5EF4-FFF2-40B4-BE49-F238E27FC236}">
                <a16:creationId xmlns:a16="http://schemas.microsoft.com/office/drawing/2014/main" id="{146267DC-42D6-D43E-2768-61D08E2C5176}"/>
              </a:ext>
            </a:extLst>
          </p:cNvPr>
          <p:cNvSpPr/>
          <p:nvPr/>
        </p:nvSpPr>
        <p:spPr>
          <a:xfrm>
            <a:off x="1489378" y="275194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ZAMBILA</a:t>
            </a:r>
            <a:endParaRPr lang="en-US" sz="2400" b="1" dirty="0">
              <a:solidFill>
                <a:schemeClr val="tx1"/>
              </a:solidFill>
            </a:endParaRPr>
          </a:p>
        </p:txBody>
      </p:sp>
      <p:grpSp>
        <p:nvGrpSpPr>
          <p:cNvPr id="3" name="Group 2">
            <a:extLst>
              <a:ext uri="{FF2B5EF4-FFF2-40B4-BE49-F238E27FC236}">
                <a16:creationId xmlns:a16="http://schemas.microsoft.com/office/drawing/2014/main" id="{A4913988-1FE3-69E4-B87B-EDD15FDE3872}"/>
              </a:ext>
            </a:extLst>
          </p:cNvPr>
          <p:cNvGrpSpPr/>
          <p:nvPr/>
        </p:nvGrpSpPr>
        <p:grpSpPr>
          <a:xfrm>
            <a:off x="4578938" y="3515260"/>
            <a:ext cx="3848333" cy="3133253"/>
            <a:chOff x="4578938" y="3515260"/>
            <a:chExt cx="3848333" cy="3133253"/>
          </a:xfrm>
        </p:grpSpPr>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8938" y="3515260"/>
              <a:ext cx="3848333" cy="3077241"/>
            </a:xfrm>
            <a:prstGeom prst="rect">
              <a:avLst/>
            </a:prstGeom>
          </p:spPr>
        </p:pic>
        <p:sp>
          <p:nvSpPr>
            <p:cNvPr id="17" name="Rectangle 16">
              <a:extLst>
                <a:ext uri="{FF2B5EF4-FFF2-40B4-BE49-F238E27FC236}">
                  <a16:creationId xmlns:a16="http://schemas.microsoft.com/office/drawing/2014/main" id="{E3C47C76-1F64-67B5-5D0A-7014AF912416}"/>
                </a:ext>
              </a:extLst>
            </p:cNvPr>
            <p:cNvSpPr/>
            <p:nvPr/>
          </p:nvSpPr>
          <p:spPr>
            <a:xfrm>
              <a:off x="5616584" y="6042592"/>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PARFUMUL</a:t>
              </a:r>
              <a:endParaRPr lang="en-US" sz="2400" b="1" dirty="0">
                <a:solidFill>
                  <a:schemeClr val="tx1"/>
                </a:solidFill>
              </a:endParaRPr>
            </a:p>
          </p:txBody>
        </p:sp>
      </p:grpSp>
      <p:sp>
        <p:nvSpPr>
          <p:cNvPr id="18" name="Rectangle 17">
            <a:extLst>
              <a:ext uri="{FF2B5EF4-FFF2-40B4-BE49-F238E27FC236}">
                <a16:creationId xmlns:a16="http://schemas.microsoft.com/office/drawing/2014/main" id="{986AF535-A39E-2BF1-F935-DF2D068E95CC}"/>
              </a:ext>
            </a:extLst>
          </p:cNvPr>
          <p:cNvSpPr/>
          <p:nvPr/>
        </p:nvSpPr>
        <p:spPr>
          <a:xfrm>
            <a:off x="5568749" y="2718018"/>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LILIACUL</a:t>
            </a:r>
            <a:endParaRPr lang="en-US" sz="2400" b="1" dirty="0">
              <a:solidFill>
                <a:schemeClr val="tx1"/>
              </a:solidFill>
            </a:endParaRPr>
          </a:p>
        </p:txBody>
      </p:sp>
      <p:sp>
        <p:nvSpPr>
          <p:cNvPr id="19" name="TextBox 18">
            <a:extLst>
              <a:ext uri="{FF2B5EF4-FFF2-40B4-BE49-F238E27FC236}">
                <a16:creationId xmlns:a16="http://schemas.microsoft.com/office/drawing/2014/main" id="{23DE0C24-EA44-AACD-A412-F4AB61CA3B4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F98F4A0-1ECE-9F0D-312F-60E2CC8174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7" name="Picture 6">
            <a:extLst>
              <a:ext uri="{FF2B5EF4-FFF2-40B4-BE49-F238E27FC236}">
                <a16:creationId xmlns:a16="http://schemas.microsoft.com/office/drawing/2014/main" id="{A5BB75AC-80D6-C387-DE47-C865B114A1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3604" y="4021780"/>
            <a:ext cx="2321039" cy="1934199"/>
          </a:xfrm>
          <a:prstGeom prst="rect">
            <a:avLst/>
          </a:prstGeom>
        </p:spPr>
      </p:pic>
      <p:pic>
        <p:nvPicPr>
          <p:cNvPr id="9" name="Picture 8">
            <a:extLst>
              <a:ext uri="{FF2B5EF4-FFF2-40B4-BE49-F238E27FC236}">
                <a16:creationId xmlns:a16="http://schemas.microsoft.com/office/drawing/2014/main" id="{B9835819-8569-6449-F5BC-023D5EF04A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0707" y="415530"/>
            <a:ext cx="940393" cy="2480494"/>
          </a:xfrm>
          <a:prstGeom prst="rect">
            <a:avLst/>
          </a:prstGeom>
        </p:spPr>
      </p:pic>
      <p:pic>
        <p:nvPicPr>
          <p:cNvPr id="2" name="Picture 1">
            <a:extLst>
              <a:ext uri="{FF2B5EF4-FFF2-40B4-BE49-F238E27FC236}">
                <a16:creationId xmlns:a16="http://schemas.microsoft.com/office/drawing/2014/main" id="{AD964B25-5CC8-2E42-95E5-47118D5FD8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0133" y="364248"/>
            <a:ext cx="1658812" cy="2405052"/>
          </a:xfrm>
          <a:prstGeom prst="rect">
            <a:avLst/>
          </a:prstGeom>
        </p:spPr>
      </p:pic>
      <p:pic>
        <p:nvPicPr>
          <p:cNvPr id="12" name="Picture 11">
            <a:extLst>
              <a:ext uri="{FF2B5EF4-FFF2-40B4-BE49-F238E27FC236}">
                <a16:creationId xmlns:a16="http://schemas.microsoft.com/office/drawing/2014/main" id="{1D7E1989-D504-74E3-2AF8-689F27373DA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46298" y="3864440"/>
            <a:ext cx="2678187" cy="2154025"/>
          </a:xfrm>
          <a:prstGeom prst="rect">
            <a:avLst/>
          </a:prstGeom>
        </p:spPr>
      </p:pic>
    </p:spTree>
    <p:extLst>
      <p:ext uri="{BB962C8B-B14F-4D97-AF65-F5344CB8AC3E}">
        <p14:creationId xmlns:p14="http://schemas.microsoft.com/office/powerpoint/2010/main" val="2865955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GREBLA</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APA</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TACÂMURILE</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ASPIRATORUL</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8" name="Picture 7">
            <a:extLst>
              <a:ext uri="{FF2B5EF4-FFF2-40B4-BE49-F238E27FC236}">
                <a16:creationId xmlns:a16="http://schemas.microsoft.com/office/drawing/2014/main" id="{8D871378-9FAE-216B-09E3-B2DD5BDBE9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3725" y="604352"/>
            <a:ext cx="1829006" cy="2287510"/>
          </a:xfrm>
          <a:prstGeom prst="rect">
            <a:avLst/>
          </a:prstGeom>
        </p:spPr>
      </p:pic>
      <p:pic>
        <p:nvPicPr>
          <p:cNvPr id="103" name="Picture 102">
            <a:extLst>
              <a:ext uri="{FF2B5EF4-FFF2-40B4-BE49-F238E27FC236}">
                <a16:creationId xmlns:a16="http://schemas.microsoft.com/office/drawing/2014/main" id="{10AD3D7A-68D2-D165-C6F7-E8719D85B9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6166" y="3785167"/>
            <a:ext cx="1845784" cy="2468481"/>
          </a:xfrm>
          <a:prstGeom prst="rect">
            <a:avLst/>
          </a:prstGeom>
        </p:spPr>
      </p:pic>
      <p:pic>
        <p:nvPicPr>
          <p:cNvPr id="104" name="Picture 103">
            <a:extLst>
              <a:ext uri="{FF2B5EF4-FFF2-40B4-BE49-F238E27FC236}">
                <a16:creationId xmlns:a16="http://schemas.microsoft.com/office/drawing/2014/main" id="{A5AB196C-7E10-1980-A58C-F095D87BF5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47533" y="299301"/>
            <a:ext cx="2129934" cy="2501962"/>
          </a:xfrm>
          <a:prstGeom prst="rect">
            <a:avLst/>
          </a:prstGeom>
        </p:spPr>
      </p:pic>
      <p:pic>
        <p:nvPicPr>
          <p:cNvPr id="96" name="Picture 95">
            <a:extLst>
              <a:ext uri="{FF2B5EF4-FFF2-40B4-BE49-F238E27FC236}">
                <a16:creationId xmlns:a16="http://schemas.microsoft.com/office/drawing/2014/main" id="{8E4F984F-22E8-8DBC-92DD-DB916DD341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71775" y="3782734"/>
            <a:ext cx="2205692" cy="2241535"/>
          </a:xfrm>
          <a:prstGeom prst="rect">
            <a:avLst/>
          </a:prstGeom>
        </p:spPr>
      </p:pic>
    </p:spTree>
    <p:extLst>
      <p:ext uri="{BB962C8B-B14F-4D97-AF65-F5344CB8AC3E}">
        <p14:creationId xmlns:p14="http://schemas.microsoft.com/office/powerpoint/2010/main" val="3708839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29" y="209487"/>
            <a:ext cx="3848333" cy="3077241"/>
          </a:xfrm>
          <a:prstGeom prst="rect">
            <a:avLst/>
          </a:prstGeom>
        </p:spPr>
      </p:pic>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COȘUL</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YALA</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MĂRȚIȘORUL</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grpSp>
        <p:nvGrpSpPr>
          <p:cNvPr id="11" name="Group 10">
            <a:extLst>
              <a:ext uri="{FF2B5EF4-FFF2-40B4-BE49-F238E27FC236}">
                <a16:creationId xmlns:a16="http://schemas.microsoft.com/office/drawing/2014/main" id="{ADA366E5-5936-1360-F56F-18B39359CEFC}"/>
              </a:ext>
            </a:extLst>
          </p:cNvPr>
          <p:cNvGrpSpPr/>
          <p:nvPr/>
        </p:nvGrpSpPr>
        <p:grpSpPr>
          <a:xfrm>
            <a:off x="510078" y="280623"/>
            <a:ext cx="3848333" cy="3138101"/>
            <a:chOff x="510078" y="280623"/>
            <a:chExt cx="3848333" cy="3138101"/>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078" y="280623"/>
              <a:ext cx="3848333" cy="3077241"/>
            </a:xfrm>
            <a:prstGeom prst="rect">
              <a:avLst/>
            </a:prstGeom>
          </p:spPr>
        </p:pic>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LAPTOPUL</a:t>
              </a:r>
              <a:endParaRPr lang="en-US" sz="2400" b="1" dirty="0">
                <a:solidFill>
                  <a:schemeClr val="tx1"/>
                </a:solidFill>
              </a:endParaRPr>
            </a:p>
          </p:txBody>
        </p:sp>
        <p:pic>
          <p:nvPicPr>
            <p:cNvPr id="95" name="Picture 94">
              <a:extLst>
                <a:ext uri="{FF2B5EF4-FFF2-40B4-BE49-F238E27FC236}">
                  <a16:creationId xmlns:a16="http://schemas.microsoft.com/office/drawing/2014/main" id="{C7D1AD8D-E71F-C36F-9B78-E8C0B88558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0469" y="427455"/>
              <a:ext cx="2348205" cy="2238517"/>
            </a:xfrm>
            <a:prstGeom prst="rect">
              <a:avLst/>
            </a:prstGeom>
          </p:spPr>
        </p:pic>
      </p:grpSp>
      <p:pic>
        <p:nvPicPr>
          <p:cNvPr id="97" name="Picture 96">
            <a:extLst>
              <a:ext uri="{FF2B5EF4-FFF2-40B4-BE49-F238E27FC236}">
                <a16:creationId xmlns:a16="http://schemas.microsoft.com/office/drawing/2014/main" id="{32E29150-76A6-15AC-87BD-CA68BFF30C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47816" y="578745"/>
            <a:ext cx="2190426" cy="2102062"/>
          </a:xfrm>
          <a:prstGeom prst="rect">
            <a:avLst/>
          </a:prstGeom>
        </p:spPr>
      </p:pic>
      <p:pic>
        <p:nvPicPr>
          <p:cNvPr id="98" name="Picture 97">
            <a:extLst>
              <a:ext uri="{FF2B5EF4-FFF2-40B4-BE49-F238E27FC236}">
                <a16:creationId xmlns:a16="http://schemas.microsoft.com/office/drawing/2014/main" id="{FE2102FC-7AAD-A1A2-E378-7D1A70812C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47816" y="4556162"/>
            <a:ext cx="2441655" cy="1273043"/>
          </a:xfrm>
          <a:prstGeom prst="rect">
            <a:avLst/>
          </a:prstGeom>
        </p:spPr>
      </p:pic>
      <p:pic>
        <p:nvPicPr>
          <p:cNvPr id="99" name="Picture 98">
            <a:extLst>
              <a:ext uri="{FF2B5EF4-FFF2-40B4-BE49-F238E27FC236}">
                <a16:creationId xmlns:a16="http://schemas.microsoft.com/office/drawing/2014/main" id="{21F835BA-96D8-BC81-BA2A-0315A946975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3031" y="3833825"/>
            <a:ext cx="1732054" cy="2332631"/>
          </a:xfrm>
          <a:prstGeom prst="rect">
            <a:avLst/>
          </a:prstGeom>
        </p:spPr>
      </p:pic>
    </p:spTree>
    <p:extLst>
      <p:ext uri="{BB962C8B-B14F-4D97-AF65-F5344CB8AC3E}">
        <p14:creationId xmlns:p14="http://schemas.microsoft.com/office/powerpoint/2010/main" val="323877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LIBELULA</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FLUTURELE</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GÂNDACUL</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ALBINA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3" name="Picture 2">
            <a:extLst>
              <a:ext uri="{FF2B5EF4-FFF2-40B4-BE49-F238E27FC236}">
                <a16:creationId xmlns:a16="http://schemas.microsoft.com/office/drawing/2014/main" id="{2799FF1B-EEF4-60FD-37FA-A4ED811498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5577" y="881329"/>
            <a:ext cx="2474135" cy="1870614"/>
          </a:xfrm>
          <a:prstGeom prst="rect">
            <a:avLst/>
          </a:prstGeom>
        </p:spPr>
      </p:pic>
      <p:pic>
        <p:nvPicPr>
          <p:cNvPr id="7" name="Picture 6">
            <a:extLst>
              <a:ext uri="{FF2B5EF4-FFF2-40B4-BE49-F238E27FC236}">
                <a16:creationId xmlns:a16="http://schemas.microsoft.com/office/drawing/2014/main" id="{FF964EDC-3AC8-AEE8-457B-C6E78BA7AE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7481" y="4118085"/>
            <a:ext cx="2850930" cy="1871590"/>
          </a:xfrm>
          <a:prstGeom prst="rect">
            <a:avLst/>
          </a:prstGeom>
        </p:spPr>
      </p:pic>
      <p:pic>
        <p:nvPicPr>
          <p:cNvPr id="105" name="Picture 104">
            <a:extLst>
              <a:ext uri="{FF2B5EF4-FFF2-40B4-BE49-F238E27FC236}">
                <a16:creationId xmlns:a16="http://schemas.microsoft.com/office/drawing/2014/main" id="{FC0A360D-A8A6-961F-D1A0-8B55577A48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1649" y="523393"/>
            <a:ext cx="2361593" cy="2281745"/>
          </a:xfrm>
          <a:prstGeom prst="rect">
            <a:avLst/>
          </a:prstGeom>
        </p:spPr>
      </p:pic>
      <p:pic>
        <p:nvPicPr>
          <p:cNvPr id="11" name="Picture 10">
            <a:extLst>
              <a:ext uri="{FF2B5EF4-FFF2-40B4-BE49-F238E27FC236}">
                <a16:creationId xmlns:a16="http://schemas.microsoft.com/office/drawing/2014/main" id="{7DCE4AA5-1525-EF2D-FF6E-CB210BF0D6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98035" y="3862536"/>
            <a:ext cx="1389476" cy="2191732"/>
          </a:xfrm>
          <a:prstGeom prst="rect">
            <a:avLst/>
          </a:prstGeom>
        </p:spPr>
      </p:pic>
    </p:spTree>
    <p:extLst>
      <p:ext uri="{BB962C8B-B14F-4D97-AF65-F5344CB8AC3E}">
        <p14:creationId xmlns:p14="http://schemas.microsoft.com/office/powerpoint/2010/main" val="1533488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00DB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769303" y="605791"/>
            <a:ext cx="7798526"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sp>
        <p:nvSpPr>
          <p:cNvPr id="13" name="TextBox 12">
            <a:extLst>
              <a:ext uri="{FF2B5EF4-FFF2-40B4-BE49-F238E27FC236}">
                <a16:creationId xmlns:a16="http://schemas.microsoft.com/office/drawing/2014/main" id="{548FFD79-2B45-73E2-2769-33045210B1DE}"/>
              </a:ext>
            </a:extLst>
          </p:cNvPr>
          <p:cNvSpPr txBox="1"/>
          <p:nvPr/>
        </p:nvSpPr>
        <p:spPr>
          <a:xfrm>
            <a:off x="3065161" y="610475"/>
            <a:ext cx="3245524" cy="1015663"/>
          </a:xfrm>
          <a:prstGeom prst="rect">
            <a:avLst/>
          </a:prstGeom>
          <a:noFill/>
        </p:spPr>
        <p:txBody>
          <a:bodyPr wrap="square" rtlCol="0">
            <a:spAutoFit/>
          </a:bodyPr>
          <a:lstStyle/>
          <a:p>
            <a:pPr algn="ctr"/>
            <a:r>
              <a:rPr lang="ro-RO" sz="6000" dirty="0">
                <a:solidFill>
                  <a:srgbClr val="002060"/>
                </a:solidFill>
              </a:rPr>
              <a:t>NASUL</a:t>
            </a:r>
            <a:endParaRPr lang="en-US" sz="6000" dirty="0">
              <a:solidFill>
                <a:srgbClr val="002060"/>
              </a:solidFill>
            </a:endParaRPr>
          </a:p>
        </p:txBody>
      </p:sp>
      <p:pic>
        <p:nvPicPr>
          <p:cNvPr id="2" name="Picture 1">
            <a:extLst>
              <a:ext uri="{FF2B5EF4-FFF2-40B4-BE49-F238E27FC236}">
                <a16:creationId xmlns:a16="http://schemas.microsoft.com/office/drawing/2014/main" id="{2367CD59-4BE2-3AEB-D3BA-7DFB14E7A187}"/>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rot="19670018">
            <a:off x="740554" y="919563"/>
            <a:ext cx="3664915" cy="4820303"/>
          </a:xfrm>
          <a:prstGeom prst="rect">
            <a:avLst/>
          </a:prstGeom>
        </p:spPr>
      </p:pic>
      <p:pic>
        <p:nvPicPr>
          <p:cNvPr id="7" name="Picture 6">
            <a:extLst>
              <a:ext uri="{FF2B5EF4-FFF2-40B4-BE49-F238E27FC236}">
                <a16:creationId xmlns:a16="http://schemas.microsoft.com/office/drawing/2014/main" id="{A333190A-7AA9-3F83-1904-2E53DBB4CA05}"/>
              </a:ext>
            </a:extLst>
          </p:cNvPr>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a:off x="5858328" y="1118306"/>
            <a:ext cx="2516369" cy="3279913"/>
          </a:xfrm>
          <a:prstGeom prst="rect">
            <a:avLst/>
          </a:prstGeom>
        </p:spPr>
      </p:pic>
      <p:sp>
        <p:nvSpPr>
          <p:cNvPr id="8" name="TextBox 7">
            <a:extLst>
              <a:ext uri="{FF2B5EF4-FFF2-40B4-BE49-F238E27FC236}">
                <a16:creationId xmlns:a16="http://schemas.microsoft.com/office/drawing/2014/main" id="{B7CDADF8-E17A-3A80-9BA5-D33BA9FBB3FF}"/>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6">
                  <a:extLst>
                    <a:ext uri="{A12FA001-AC4F-418D-AE19-62706E023703}">
                      <ahyp:hlinkClr xmlns:ahyp="http://schemas.microsoft.com/office/drawing/2018/hyperlinkcolor" val="tx"/>
                    </a:ext>
                  </a:extLst>
                </a:hlinkClick>
              </a:rPr>
              <a:t>http://teachers-make.com</a:t>
            </a:r>
            <a:r>
              <a:rPr lang="en-US" sz="1400" dirty="0"/>
              <a:t> </a:t>
            </a:r>
          </a:p>
        </p:txBody>
      </p:sp>
      <p:sp>
        <p:nvSpPr>
          <p:cNvPr id="3" name="TextBox 2">
            <a:extLst>
              <a:ext uri="{FF2B5EF4-FFF2-40B4-BE49-F238E27FC236}">
                <a16:creationId xmlns:a16="http://schemas.microsoft.com/office/drawing/2014/main" id="{74F0AA65-FB5F-D15F-1187-79DF84552925}"/>
              </a:ext>
            </a:extLst>
          </p:cNvPr>
          <p:cNvSpPr txBox="1"/>
          <p:nvPr/>
        </p:nvSpPr>
        <p:spPr>
          <a:xfrm>
            <a:off x="399776" y="1811250"/>
            <a:ext cx="8425117" cy="4832092"/>
          </a:xfrm>
          <a:prstGeom prst="rect">
            <a:avLst/>
          </a:prstGeom>
          <a:noFill/>
        </p:spPr>
        <p:txBody>
          <a:bodyPr wrap="square">
            <a:spAutoFit/>
          </a:bodyPr>
          <a:lstStyle/>
          <a:p>
            <a:pPr algn="just"/>
            <a:r>
              <a:rPr lang="ro-RO" dirty="0">
                <a:latin typeface="Arial Narrow" panose="020B0606020202030204" pitchFamily="34" charset="0"/>
              </a:rPr>
              <a:t>	</a:t>
            </a:r>
            <a:r>
              <a:rPr lang="ro-RO" sz="1600" dirty="0">
                <a:latin typeface="Arial Narrow" panose="020B0606020202030204" pitchFamily="34" charset="0"/>
              </a:rPr>
              <a:t>Acesta este un material destinat învățării/consolidării cunoștințelor despre alcătuirea corpului uman. Este un material care se adresează elevilor cu Dizabilități Senzoriale Multiple care prezintă resturi de vedere. Poate fi utilizat și în cazul copiilor cu C.E.S. care prezintă alte dizabilități decât cea de vedere și care au ajuns la un nivel de dezvoltare cognitivă care le permite înțelegerea imaginilor utilizate în realizarea materialului.</a:t>
            </a:r>
          </a:p>
          <a:p>
            <a:pPr algn="just"/>
            <a:r>
              <a:rPr lang="en-US" sz="1600" dirty="0">
                <a:latin typeface="Arial Narrow" panose="020B0606020202030204" pitchFamily="34" charset="0"/>
              </a:rPr>
              <a:t>	</a:t>
            </a:r>
            <a:r>
              <a:rPr lang="ro-RO" sz="1600" dirty="0">
                <a:latin typeface="Arial Narrow" panose="020B0606020202030204" pitchFamily="34" charset="0"/>
              </a:rPr>
              <a:t>I</a:t>
            </a:r>
            <a:r>
              <a:rPr lang="en-US" sz="1600" dirty="0" err="1">
                <a:latin typeface="Arial Narrow" panose="020B0606020202030204" pitchFamily="34" charset="0"/>
              </a:rPr>
              <a:t>nforma</a:t>
            </a:r>
            <a:r>
              <a:rPr lang="ro-RO" sz="1600" dirty="0">
                <a:latin typeface="Arial Narrow" panose="020B0606020202030204" pitchFamily="34" charset="0"/>
              </a:rPr>
              <a:t>ț</a:t>
            </a:r>
            <a:r>
              <a:rPr lang="en-US" sz="1600" dirty="0" err="1">
                <a:latin typeface="Arial Narrow" panose="020B0606020202030204" pitchFamily="34" charset="0"/>
              </a:rPr>
              <a:t>iile</a:t>
            </a:r>
            <a:r>
              <a:rPr lang="en-US" sz="1600" dirty="0">
                <a:latin typeface="Arial Narrow" panose="020B0606020202030204" pitchFamily="34" charset="0"/>
              </a:rPr>
              <a:t> </a:t>
            </a:r>
            <a:r>
              <a:rPr lang="ro-RO" sz="1600" dirty="0">
                <a:latin typeface="Arial Narrow" panose="020B0606020202030204" pitchFamily="34" charset="0"/>
              </a:rPr>
              <a:t>au</a:t>
            </a:r>
            <a:r>
              <a:rPr lang="en-US" sz="1600" dirty="0">
                <a:latin typeface="Arial Narrow" panose="020B0606020202030204" pitchFamily="34" charset="0"/>
              </a:rPr>
              <a:t> un </a:t>
            </a:r>
            <a:r>
              <a:rPr lang="en-US" sz="1600" dirty="0" err="1">
                <a:latin typeface="Arial Narrow" panose="020B0606020202030204" pitchFamily="34" charset="0"/>
              </a:rPr>
              <a:t>nivel</a:t>
            </a:r>
            <a:r>
              <a:rPr lang="en-US" sz="1600" dirty="0">
                <a:latin typeface="Arial Narrow" panose="020B0606020202030204" pitchFamily="34" charset="0"/>
              </a:rPr>
              <a:t> </a:t>
            </a:r>
            <a:r>
              <a:rPr lang="en-US" sz="1600" dirty="0" err="1">
                <a:latin typeface="Arial Narrow" panose="020B0606020202030204" pitchFamily="34" charset="0"/>
              </a:rPr>
              <a:t>sc</a:t>
            </a:r>
            <a:r>
              <a:rPr lang="ro-RO" sz="1600" dirty="0">
                <a:latin typeface="Arial Narrow" panose="020B0606020202030204" pitchFamily="34" charset="0"/>
              </a:rPr>
              <a:t>ă</a:t>
            </a:r>
            <a:r>
              <a:rPr lang="en-US" sz="1600" dirty="0" err="1">
                <a:latin typeface="Arial Narrow" panose="020B0606020202030204" pitchFamily="34" charset="0"/>
              </a:rPr>
              <a:t>zut</a:t>
            </a:r>
            <a:r>
              <a:rPr lang="en-US" sz="1600" dirty="0">
                <a:latin typeface="Arial Narrow" panose="020B0606020202030204" pitchFamily="34" charset="0"/>
              </a:rPr>
              <a:t> de </a:t>
            </a:r>
            <a:r>
              <a:rPr lang="en-US" sz="1600" dirty="0" err="1">
                <a:latin typeface="Arial Narrow" panose="020B0606020202030204" pitchFamily="34" charset="0"/>
              </a:rPr>
              <a:t>complexitate</a:t>
            </a:r>
            <a:r>
              <a:rPr lang="en-US" sz="1600" dirty="0">
                <a:latin typeface="Arial Narrow" panose="020B0606020202030204" pitchFamily="34" charset="0"/>
              </a:rPr>
              <a:t> </a:t>
            </a:r>
            <a:r>
              <a:rPr lang="ro-RO" sz="1600" dirty="0">
                <a:latin typeface="Arial Narrow" panose="020B0606020202030204" pitchFamily="34" charset="0"/>
              </a:rPr>
              <a:t>și</a:t>
            </a:r>
            <a:r>
              <a:rPr lang="en-US" sz="1600" dirty="0">
                <a:latin typeface="Arial Narrow" panose="020B0606020202030204" pitchFamily="34" charset="0"/>
              </a:rPr>
              <a:t> nu </a:t>
            </a:r>
            <a:r>
              <a:rPr lang="en-US" sz="1600" dirty="0" err="1">
                <a:latin typeface="Arial Narrow" panose="020B0606020202030204" pitchFamily="34" charset="0"/>
              </a:rPr>
              <a:t>cuprind</a:t>
            </a:r>
            <a:r>
              <a:rPr lang="en-US" sz="1600" dirty="0">
                <a:latin typeface="Arial Narrow" panose="020B0606020202030204" pitchFamily="34" charset="0"/>
              </a:rPr>
              <a:t> </a:t>
            </a:r>
            <a:r>
              <a:rPr lang="en-US" sz="1600" dirty="0" err="1">
                <a:latin typeface="Arial Narrow" panose="020B0606020202030204" pitchFamily="34" charset="0"/>
              </a:rPr>
              <a:t>toate</a:t>
            </a:r>
            <a:r>
              <a:rPr lang="en-US" sz="1600" dirty="0">
                <a:latin typeface="Arial Narrow" panose="020B0606020202030204" pitchFamily="34" charset="0"/>
              </a:rPr>
              <a:t> </a:t>
            </a:r>
            <a:r>
              <a:rPr lang="en-US" sz="1600" dirty="0" err="1">
                <a:latin typeface="Arial Narrow" panose="020B0606020202030204" pitchFamily="34" charset="0"/>
              </a:rPr>
              <a:t>elementele</a:t>
            </a:r>
            <a:r>
              <a:rPr lang="en-US" sz="1600" dirty="0">
                <a:latin typeface="Arial Narrow" panose="020B0606020202030204" pitchFamily="34" charset="0"/>
              </a:rPr>
              <a:t> care </a:t>
            </a:r>
            <a:r>
              <a:rPr lang="ro-RO" sz="1600" dirty="0">
                <a:latin typeface="Arial Narrow" panose="020B0606020202030204" pitchFamily="34" charset="0"/>
              </a:rPr>
              <a:t>alcătuiesc</a:t>
            </a:r>
            <a:r>
              <a:rPr lang="en-US" sz="1600" dirty="0">
                <a:latin typeface="Arial Narrow" panose="020B0606020202030204" pitchFamily="34" charset="0"/>
              </a:rPr>
              <a:t> </a:t>
            </a:r>
            <a:r>
              <a:rPr lang="en-US" sz="1600" dirty="0" err="1">
                <a:latin typeface="Arial Narrow" panose="020B0606020202030204" pitchFamily="34" charset="0"/>
              </a:rPr>
              <a:t>anatomia</a:t>
            </a:r>
            <a:r>
              <a:rPr lang="en-US" sz="1600" dirty="0">
                <a:latin typeface="Arial Narrow" panose="020B0606020202030204" pitchFamily="34" charset="0"/>
              </a:rPr>
              <a:t> </a:t>
            </a:r>
            <a:r>
              <a:rPr lang="ro-RO" sz="1600" dirty="0">
                <a:latin typeface="Arial Narrow" panose="020B0606020202030204" pitchFamily="34" charset="0"/>
              </a:rPr>
              <a:t>nasului. Denumirile părților componente ale nasului, folosite in cadrul materialului, sunt părțile care sunt vizibile/accesibile nivelului de înțelegere al elevilor. </a:t>
            </a:r>
          </a:p>
          <a:p>
            <a:pPr algn="just"/>
            <a:r>
              <a:rPr lang="ro-RO" sz="1600" dirty="0">
                <a:latin typeface="Arial Narrow" panose="020B0606020202030204" pitchFamily="34" charset="0"/>
              </a:rPr>
              <a:t>	Materialul conține o planșă cu alcătuirea nasului. Prezentarea este una simplă, care facilitează învățarea alcătuirii organului olfactiv. Există fișe de lucru care facilitează învățarea sau permit evaluarea cunoștințelor elevilor. Se recomandă plastifierea planșei care prezintă alcătuirea nasului și expunerea acesteia în clasă, într-un loc special amenajat, astfel încât copilul să poată avea acces la informații pe tot parcursul timpului destinat parcurgerii acestui subiect.</a:t>
            </a:r>
          </a:p>
          <a:p>
            <a:pPr algn="just"/>
            <a:r>
              <a:rPr lang="ro-RO" sz="1600" dirty="0">
                <a:latin typeface="Arial Narrow" panose="020B0606020202030204" pitchFamily="34" charset="0"/>
              </a:rPr>
              <a:t>		Înainte de a da spre rezolvare fișele de lucru prezentați copiilor alcătuirea nasului. Oferiți informații despre funcțiile nasului/simțului olfactiv, importanța igienei corespunzătoare a nasului, manifestări ale organului olfactiv în situații de boală. Pentru unele fișe de lucru este necesar ca elevii să aibă deprinderi de citire-scriere.</a:t>
            </a:r>
          </a:p>
          <a:p>
            <a:pPr algn="just"/>
            <a:r>
              <a:rPr lang="ro-RO" sz="1600" dirty="0">
                <a:latin typeface="Arial Narrow" panose="020B0606020202030204" pitchFamily="34" charset="0"/>
              </a:rPr>
              <a:t>	La finalul materialului veți găsi imagini puzzle pentru obiecte/alimente/plante care pot fi percepute cu ajutorul mirosului, precum și imagini ale unor obiecte/ființe care pot fi percepute cu ajutorul altor </a:t>
            </a:r>
            <a:endParaRPr lang="en-US" sz="1600" dirty="0">
              <a:latin typeface="Arial Narrow" panose="020B0606020202030204" pitchFamily="34" charset="0"/>
            </a:endParaRPr>
          </a:p>
          <a:p>
            <a:pPr algn="just"/>
            <a:r>
              <a:rPr lang="ro-RO" sz="1600" dirty="0">
                <a:latin typeface="Arial Narrow" panose="020B0606020202030204" pitchFamily="34" charset="0"/>
              </a:rPr>
              <a:t>organe de simț. Recomandăm plastifierea acestor imagini-puzzle.</a:t>
            </a:r>
          </a:p>
          <a:p>
            <a:pPr algn="just"/>
            <a:endParaRPr lang="ro-RO" dirty="0">
              <a:latin typeface="Arial Narrow" panose="020B0606020202030204" pitchFamily="34" charset="0"/>
            </a:endParaRPr>
          </a:p>
        </p:txBody>
      </p:sp>
    </p:spTree>
    <p:extLst>
      <p:ext uri="{BB962C8B-B14F-4D97-AF65-F5344CB8AC3E}">
        <p14:creationId xmlns:p14="http://schemas.microsoft.com/office/powerpoint/2010/main" val="2869120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88443F5-4583-650E-EF83-7965F4181E6E}"/>
              </a:ext>
            </a:extLst>
          </p:cNvPr>
          <p:cNvSpPr/>
          <p:nvPr/>
        </p:nvSpPr>
        <p:spPr>
          <a:xfrm>
            <a:off x="0" y="0"/>
            <a:ext cx="9144000" cy="6858000"/>
          </a:xfrm>
          <a:prstGeom prst="rect">
            <a:avLst/>
          </a:prstGeom>
          <a:solidFill>
            <a:srgbClr val="00DB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a16="http://schemas.microsoft.com/office/drawing/2014/main" id="{236D8A99-C77E-9517-854D-F3D37DCF884F}"/>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nvGrpSpPr>
          <p:cNvPr id="48" name="Group 47">
            <a:extLst>
              <a:ext uri="{FF2B5EF4-FFF2-40B4-BE49-F238E27FC236}">
                <a16:creationId xmlns:a16="http://schemas.microsoft.com/office/drawing/2014/main" id="{DDFB8FE6-101C-231A-A400-00D2D00A4AF5}"/>
              </a:ext>
            </a:extLst>
          </p:cNvPr>
          <p:cNvGrpSpPr/>
          <p:nvPr/>
        </p:nvGrpSpPr>
        <p:grpSpPr>
          <a:xfrm>
            <a:off x="22238" y="373688"/>
            <a:ext cx="9194911" cy="6234376"/>
            <a:chOff x="22238" y="373688"/>
            <a:chExt cx="9194911" cy="6234376"/>
          </a:xfrm>
        </p:grpSpPr>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377952"/>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1630825" y="373688"/>
              <a:ext cx="6296877" cy="646331"/>
            </a:xfrm>
            <a:prstGeom prst="rect">
              <a:avLst/>
            </a:prstGeom>
            <a:noFill/>
            <a:ln>
              <a:noFill/>
            </a:ln>
          </p:spPr>
          <p:txBody>
            <a:bodyPr wrap="square" rtlCol="0">
              <a:spAutoFit/>
            </a:bodyPr>
            <a:lstStyle/>
            <a:p>
              <a:pPr algn="ctr"/>
              <a:r>
                <a:rPr lang="en-US" sz="3600" b="1" dirty="0">
                  <a:solidFill>
                    <a:srgbClr val="C00000"/>
                  </a:solidFill>
                </a:rPr>
                <a:t>ALC</a:t>
              </a:r>
              <a:r>
                <a:rPr lang="ro-RO" sz="3600" b="1" dirty="0">
                  <a:solidFill>
                    <a:srgbClr val="C00000"/>
                  </a:solidFill>
                </a:rPr>
                <a:t>ĂTUIREA NASULUI</a:t>
              </a:r>
              <a:endParaRPr lang="en-US" sz="3600" b="1" dirty="0">
                <a:solidFill>
                  <a:srgbClr val="C00000"/>
                </a:solidFill>
              </a:endParaRPr>
            </a:p>
          </p:txBody>
        </p:sp>
        <p:pic>
          <p:nvPicPr>
            <p:cNvPr id="3" name="Picture 2">
              <a:extLst>
                <a:ext uri="{FF2B5EF4-FFF2-40B4-BE49-F238E27FC236}">
                  <a16:creationId xmlns:a16="http://schemas.microsoft.com/office/drawing/2014/main" id="{251205A1-B1B2-C7CD-0B07-87E27B0928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224" y="1301205"/>
              <a:ext cx="3302589" cy="4343751"/>
            </a:xfrm>
            <a:prstGeom prst="rect">
              <a:avLst/>
            </a:prstGeom>
          </p:spPr>
        </p:pic>
        <p:sp>
          <p:nvSpPr>
            <p:cNvPr id="71" name="Arrow: Right 70">
              <a:extLst>
                <a:ext uri="{FF2B5EF4-FFF2-40B4-BE49-F238E27FC236}">
                  <a16:creationId xmlns:a16="http://schemas.microsoft.com/office/drawing/2014/main" id="{62E50F9A-0D33-7C68-047B-7355927229D4}"/>
                </a:ext>
              </a:extLst>
            </p:cNvPr>
            <p:cNvSpPr/>
            <p:nvPr/>
          </p:nvSpPr>
          <p:spPr>
            <a:xfrm>
              <a:off x="1669286" y="4591601"/>
              <a:ext cx="2032737"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5" name="Group 54">
              <a:extLst>
                <a:ext uri="{FF2B5EF4-FFF2-40B4-BE49-F238E27FC236}">
                  <a16:creationId xmlns:a16="http://schemas.microsoft.com/office/drawing/2014/main" id="{F927BACB-2000-4E49-67AF-DDAB8846186B}"/>
                </a:ext>
              </a:extLst>
            </p:cNvPr>
            <p:cNvGrpSpPr/>
            <p:nvPr/>
          </p:nvGrpSpPr>
          <p:grpSpPr>
            <a:xfrm>
              <a:off x="109278" y="4232949"/>
              <a:ext cx="2822700" cy="2118200"/>
              <a:chOff x="538377" y="1408009"/>
              <a:chExt cx="1964709" cy="2229179"/>
            </a:xfrm>
          </p:grpSpPr>
          <p:sp>
            <p:nvSpPr>
              <p:cNvPr id="75" name="Rectangle: Rounded Corners 74">
                <a:extLst>
                  <a:ext uri="{FF2B5EF4-FFF2-40B4-BE49-F238E27FC236}">
                    <a16:creationId xmlns:a16="http://schemas.microsoft.com/office/drawing/2014/main" id="{F7E04866-BD9D-BE53-467B-A27CED6A1CB1}"/>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323100E2-E2E5-EC38-123D-185259E70664}"/>
                  </a:ext>
                </a:extLst>
              </p:cNvPr>
              <p:cNvSpPr txBox="1"/>
              <p:nvPr/>
            </p:nvSpPr>
            <p:spPr>
              <a:xfrm>
                <a:off x="538377" y="1408009"/>
                <a:ext cx="1964709" cy="2229179"/>
              </a:xfrm>
              <a:prstGeom prst="rect">
                <a:avLst/>
              </a:prstGeom>
              <a:noFill/>
            </p:spPr>
            <p:txBody>
              <a:bodyPr wrap="square" rtlCol="0">
                <a:spAutoFit/>
              </a:bodyPr>
              <a:lstStyle/>
              <a:p>
                <a:pPr algn="ctr"/>
                <a:r>
                  <a:rPr lang="ro-RO" sz="3600" dirty="0"/>
                  <a:t>CAVITATE NAZALĂ</a:t>
                </a:r>
                <a:endParaRPr lang="en-US" sz="3600" dirty="0"/>
              </a:p>
            </p:txBody>
          </p:sp>
        </p:grpSp>
        <p:grpSp>
          <p:nvGrpSpPr>
            <p:cNvPr id="84" name="Group 83">
              <a:extLst>
                <a:ext uri="{FF2B5EF4-FFF2-40B4-BE49-F238E27FC236}">
                  <a16:creationId xmlns:a16="http://schemas.microsoft.com/office/drawing/2014/main" id="{E7B16B54-5972-1A35-D0DA-536633453997}"/>
                </a:ext>
              </a:extLst>
            </p:cNvPr>
            <p:cNvGrpSpPr/>
            <p:nvPr/>
          </p:nvGrpSpPr>
          <p:grpSpPr>
            <a:xfrm>
              <a:off x="334606" y="1896870"/>
              <a:ext cx="3715671" cy="646332"/>
              <a:chOff x="280397" y="2075746"/>
              <a:chExt cx="3959094" cy="646332"/>
            </a:xfrm>
          </p:grpSpPr>
          <p:sp>
            <p:nvSpPr>
              <p:cNvPr id="83" name="Arrow: Right 82">
                <a:extLst>
                  <a:ext uri="{FF2B5EF4-FFF2-40B4-BE49-F238E27FC236}">
                    <a16:creationId xmlns:a16="http://schemas.microsoft.com/office/drawing/2014/main" id="{D65FDAD9-06CC-9E12-8A81-2D930ECC6D24}"/>
                  </a:ext>
                </a:extLst>
              </p:cNvPr>
              <p:cNvSpPr/>
              <p:nvPr/>
            </p:nvSpPr>
            <p:spPr>
              <a:xfrm>
                <a:off x="720541" y="2171461"/>
                <a:ext cx="3518950"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2347E565-02D3-1209-79E7-C27C38782BA9}"/>
                  </a:ext>
                </a:extLst>
              </p:cNvPr>
              <p:cNvGrpSpPr/>
              <p:nvPr/>
            </p:nvGrpSpPr>
            <p:grpSpPr>
              <a:xfrm>
                <a:off x="280397" y="2075746"/>
                <a:ext cx="1783078" cy="646332"/>
                <a:chOff x="573026" y="1458462"/>
                <a:chExt cx="1964709" cy="1200329"/>
              </a:xfrm>
            </p:grpSpPr>
            <p:sp>
              <p:nvSpPr>
                <p:cNvPr id="81" name="Rectangle: Rounded Corners 80">
                  <a:extLst>
                    <a:ext uri="{FF2B5EF4-FFF2-40B4-BE49-F238E27FC236}">
                      <a16:creationId xmlns:a16="http://schemas.microsoft.com/office/drawing/2014/main" id="{D2DD05EF-0F24-0673-EE91-20C7630B118B}"/>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a:extLst>
                    <a:ext uri="{FF2B5EF4-FFF2-40B4-BE49-F238E27FC236}">
                      <a16:creationId xmlns:a16="http://schemas.microsoft.com/office/drawing/2014/main" id="{805BD6FF-4AC6-FB53-F6F1-B063C9EE7DEF}"/>
                    </a:ext>
                  </a:extLst>
                </p:cNvPr>
                <p:cNvSpPr txBox="1"/>
                <p:nvPr/>
              </p:nvSpPr>
              <p:spPr>
                <a:xfrm>
                  <a:off x="573026" y="1458462"/>
                  <a:ext cx="1964709" cy="1200329"/>
                </a:xfrm>
                <a:prstGeom prst="rect">
                  <a:avLst/>
                </a:prstGeom>
                <a:noFill/>
              </p:spPr>
              <p:txBody>
                <a:bodyPr wrap="square" rtlCol="0">
                  <a:spAutoFit/>
                </a:bodyPr>
                <a:lstStyle/>
                <a:p>
                  <a:pPr algn="ctr"/>
                  <a:r>
                    <a:rPr lang="ro-RO" sz="3600" dirty="0"/>
                    <a:t>PIELE</a:t>
                  </a:r>
                  <a:endParaRPr lang="en-US" sz="3600" dirty="0"/>
                </a:p>
              </p:txBody>
            </p:sp>
          </p:grpSp>
        </p:grpSp>
        <p:sp>
          <p:nvSpPr>
            <p:cNvPr id="14" name="Arrow: Right 13">
              <a:extLst>
                <a:ext uri="{FF2B5EF4-FFF2-40B4-BE49-F238E27FC236}">
                  <a16:creationId xmlns:a16="http://schemas.microsoft.com/office/drawing/2014/main" id="{79F5F8A7-7ECD-6079-DC6A-C8EE5CF006DE}"/>
                </a:ext>
              </a:extLst>
            </p:cNvPr>
            <p:cNvSpPr/>
            <p:nvPr/>
          </p:nvSpPr>
          <p:spPr>
            <a:xfrm rot="19009901">
              <a:off x="2581565" y="5643183"/>
              <a:ext cx="1197247"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6" name="Group 65">
              <a:extLst>
                <a:ext uri="{FF2B5EF4-FFF2-40B4-BE49-F238E27FC236}">
                  <a16:creationId xmlns:a16="http://schemas.microsoft.com/office/drawing/2014/main" id="{E8080CB9-684E-5A1D-F136-1A0D2CE16D64}"/>
                </a:ext>
              </a:extLst>
            </p:cNvPr>
            <p:cNvGrpSpPr/>
            <p:nvPr/>
          </p:nvGrpSpPr>
          <p:grpSpPr>
            <a:xfrm>
              <a:off x="1220237" y="5740671"/>
              <a:ext cx="1907314" cy="646332"/>
              <a:chOff x="573026" y="1458462"/>
              <a:chExt cx="1964709" cy="1200329"/>
            </a:xfrm>
          </p:grpSpPr>
          <p:sp>
            <p:nvSpPr>
              <p:cNvPr id="67" name="Rectangle: Rounded Corners 66">
                <a:extLst>
                  <a:ext uri="{FF2B5EF4-FFF2-40B4-BE49-F238E27FC236}">
                    <a16:creationId xmlns:a16="http://schemas.microsoft.com/office/drawing/2014/main" id="{504599ED-2466-9B45-0840-4A32F1785483}"/>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a:extLst>
                  <a:ext uri="{FF2B5EF4-FFF2-40B4-BE49-F238E27FC236}">
                    <a16:creationId xmlns:a16="http://schemas.microsoft.com/office/drawing/2014/main" id="{26B4F4D0-1F30-652C-E2A0-60A996787671}"/>
                  </a:ext>
                </a:extLst>
              </p:cNvPr>
              <p:cNvSpPr txBox="1"/>
              <p:nvPr/>
            </p:nvSpPr>
            <p:spPr>
              <a:xfrm>
                <a:off x="573026" y="1458462"/>
                <a:ext cx="1964709" cy="1200329"/>
              </a:xfrm>
              <a:prstGeom prst="rect">
                <a:avLst/>
              </a:prstGeom>
              <a:noFill/>
            </p:spPr>
            <p:txBody>
              <a:bodyPr wrap="square" rtlCol="0">
                <a:spAutoFit/>
              </a:bodyPr>
              <a:lstStyle/>
              <a:p>
                <a:pPr algn="ctr"/>
                <a:r>
                  <a:rPr lang="ro-RO" sz="3600" dirty="0"/>
                  <a:t>NARĂ</a:t>
                </a:r>
                <a:endParaRPr lang="en-US" sz="3600" dirty="0"/>
              </a:p>
            </p:txBody>
          </p:sp>
        </p:grpSp>
        <p:sp>
          <p:nvSpPr>
            <p:cNvPr id="15" name="Arrow: Right 14">
              <a:extLst>
                <a:ext uri="{FF2B5EF4-FFF2-40B4-BE49-F238E27FC236}">
                  <a16:creationId xmlns:a16="http://schemas.microsoft.com/office/drawing/2014/main" id="{E0BCB75C-B0EF-8902-EA50-E4D9293B6183}"/>
                </a:ext>
              </a:extLst>
            </p:cNvPr>
            <p:cNvSpPr/>
            <p:nvPr/>
          </p:nvSpPr>
          <p:spPr>
            <a:xfrm>
              <a:off x="2239553" y="2567172"/>
              <a:ext cx="2032737" cy="364574"/>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1E2087DC-BE7C-EE40-FDF5-746D51418DD0}"/>
                </a:ext>
              </a:extLst>
            </p:cNvPr>
            <p:cNvGrpSpPr/>
            <p:nvPr/>
          </p:nvGrpSpPr>
          <p:grpSpPr>
            <a:xfrm>
              <a:off x="1583401" y="2447845"/>
              <a:ext cx="1907314" cy="646332"/>
              <a:chOff x="573026" y="1458462"/>
              <a:chExt cx="1964709" cy="1200329"/>
            </a:xfrm>
          </p:grpSpPr>
          <p:sp>
            <p:nvSpPr>
              <p:cNvPr id="17" name="Rectangle: Rounded Corners 16">
                <a:extLst>
                  <a:ext uri="{FF2B5EF4-FFF2-40B4-BE49-F238E27FC236}">
                    <a16:creationId xmlns:a16="http://schemas.microsoft.com/office/drawing/2014/main" id="{FA733705-80DD-EBD0-E894-7172D447D370}"/>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67FE62B4-3D3C-3268-1C94-B4511FE08711}"/>
                  </a:ext>
                </a:extLst>
              </p:cNvPr>
              <p:cNvSpPr txBox="1"/>
              <p:nvPr/>
            </p:nvSpPr>
            <p:spPr>
              <a:xfrm>
                <a:off x="573026" y="1458462"/>
                <a:ext cx="1964709" cy="1200329"/>
              </a:xfrm>
              <a:prstGeom prst="rect">
                <a:avLst/>
              </a:prstGeom>
              <a:noFill/>
            </p:spPr>
            <p:txBody>
              <a:bodyPr wrap="square" rtlCol="0">
                <a:spAutoFit/>
              </a:bodyPr>
              <a:lstStyle/>
              <a:p>
                <a:pPr algn="ctr"/>
                <a:r>
                  <a:rPr lang="ro-RO" sz="3600" dirty="0"/>
                  <a:t>SEPT</a:t>
                </a:r>
                <a:endParaRPr lang="en-US" sz="3600" dirty="0"/>
              </a:p>
            </p:txBody>
          </p:sp>
        </p:grpSp>
        <p:sp>
          <p:nvSpPr>
            <p:cNvPr id="19" name="Arrow: Right 18">
              <a:extLst>
                <a:ext uri="{FF2B5EF4-FFF2-40B4-BE49-F238E27FC236}">
                  <a16:creationId xmlns:a16="http://schemas.microsoft.com/office/drawing/2014/main" id="{E6AE2991-82D6-6453-53B7-D07F429D3D5E}"/>
                </a:ext>
              </a:extLst>
            </p:cNvPr>
            <p:cNvSpPr/>
            <p:nvPr/>
          </p:nvSpPr>
          <p:spPr>
            <a:xfrm rot="10800000">
              <a:off x="5967297" y="1233918"/>
              <a:ext cx="1016369" cy="374091"/>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DD70BC85-2370-806E-CC39-0E2ACD9134CF}"/>
                </a:ext>
              </a:extLst>
            </p:cNvPr>
            <p:cNvGrpSpPr/>
            <p:nvPr/>
          </p:nvGrpSpPr>
          <p:grpSpPr>
            <a:xfrm>
              <a:off x="6641901" y="1007844"/>
              <a:ext cx="2115603" cy="1200329"/>
              <a:chOff x="573024" y="1458462"/>
              <a:chExt cx="2115603" cy="1200329"/>
            </a:xfrm>
          </p:grpSpPr>
          <p:sp>
            <p:nvSpPr>
              <p:cNvPr id="21" name="Rectangle: Rounded Corners 20">
                <a:extLst>
                  <a:ext uri="{FF2B5EF4-FFF2-40B4-BE49-F238E27FC236}">
                    <a16:creationId xmlns:a16="http://schemas.microsoft.com/office/drawing/2014/main" id="{82A067B0-95FF-8270-75E3-E5DF6027EC89}"/>
                  </a:ext>
                </a:extLst>
              </p:cNvPr>
              <p:cNvSpPr/>
              <p:nvPr/>
            </p:nvSpPr>
            <p:spPr>
              <a:xfrm>
                <a:off x="573024" y="1458462"/>
                <a:ext cx="2023872" cy="1200329"/>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4F63FFEE-DD84-9BFC-AA84-53B951AEF360}"/>
                  </a:ext>
                </a:extLst>
              </p:cNvPr>
              <p:cNvSpPr txBox="1"/>
              <p:nvPr/>
            </p:nvSpPr>
            <p:spPr>
              <a:xfrm>
                <a:off x="664755" y="1458462"/>
                <a:ext cx="2023872" cy="1200329"/>
              </a:xfrm>
              <a:prstGeom prst="rect">
                <a:avLst/>
              </a:prstGeom>
              <a:noFill/>
            </p:spPr>
            <p:txBody>
              <a:bodyPr wrap="square" rtlCol="0">
                <a:spAutoFit/>
              </a:bodyPr>
              <a:lstStyle/>
              <a:p>
                <a:r>
                  <a:rPr lang="ro-RO" sz="3600" dirty="0"/>
                  <a:t>NERV OLFACTIV</a:t>
                </a:r>
                <a:endParaRPr lang="en-US" sz="3600" dirty="0"/>
              </a:p>
            </p:txBody>
          </p:sp>
        </p:grpSp>
        <p:sp>
          <p:nvSpPr>
            <p:cNvPr id="23" name="Arrow: Right 22">
              <a:extLst>
                <a:ext uri="{FF2B5EF4-FFF2-40B4-BE49-F238E27FC236}">
                  <a16:creationId xmlns:a16="http://schemas.microsoft.com/office/drawing/2014/main" id="{2F33C13A-9ED8-FC22-59F0-87186F67D0A2}"/>
                </a:ext>
              </a:extLst>
            </p:cNvPr>
            <p:cNvSpPr/>
            <p:nvPr/>
          </p:nvSpPr>
          <p:spPr>
            <a:xfrm rot="12832675">
              <a:off x="4814238" y="1986205"/>
              <a:ext cx="2278748" cy="301795"/>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339EA809-137A-3525-CD1B-34655C4E65D5}"/>
                </a:ext>
              </a:extLst>
            </p:cNvPr>
            <p:cNvGrpSpPr/>
            <p:nvPr/>
          </p:nvGrpSpPr>
          <p:grpSpPr>
            <a:xfrm>
              <a:off x="6334225" y="2339815"/>
              <a:ext cx="2497996" cy="1200329"/>
              <a:chOff x="791745" y="1380686"/>
              <a:chExt cx="2023872" cy="1200329"/>
            </a:xfrm>
          </p:grpSpPr>
          <p:sp>
            <p:nvSpPr>
              <p:cNvPr id="25" name="Rectangle: Rounded Corners 24">
                <a:extLst>
                  <a:ext uri="{FF2B5EF4-FFF2-40B4-BE49-F238E27FC236}">
                    <a16:creationId xmlns:a16="http://schemas.microsoft.com/office/drawing/2014/main" id="{FB714F29-CEC9-C201-37A5-5E463037720B}"/>
                  </a:ext>
                </a:extLst>
              </p:cNvPr>
              <p:cNvSpPr/>
              <p:nvPr/>
            </p:nvSpPr>
            <p:spPr>
              <a:xfrm>
                <a:off x="986886" y="1458462"/>
                <a:ext cx="1610009" cy="11060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600C76BB-DCEF-1813-CF00-92C2B626B039}"/>
                  </a:ext>
                </a:extLst>
              </p:cNvPr>
              <p:cNvSpPr txBox="1"/>
              <p:nvPr/>
            </p:nvSpPr>
            <p:spPr>
              <a:xfrm>
                <a:off x="791745" y="1380686"/>
                <a:ext cx="2023872" cy="1200329"/>
              </a:xfrm>
              <a:prstGeom prst="rect">
                <a:avLst/>
              </a:prstGeom>
              <a:noFill/>
            </p:spPr>
            <p:txBody>
              <a:bodyPr wrap="square" rtlCol="0">
                <a:spAutoFit/>
              </a:bodyPr>
              <a:lstStyle/>
              <a:p>
                <a:pPr algn="ctr"/>
                <a:r>
                  <a:rPr lang="ro-RO" sz="3600" dirty="0"/>
                  <a:t>BULB OLFACTIV</a:t>
                </a:r>
                <a:endParaRPr lang="en-US" sz="3600" dirty="0"/>
              </a:p>
            </p:txBody>
          </p:sp>
        </p:grpSp>
        <p:sp>
          <p:nvSpPr>
            <p:cNvPr id="27" name="Arrow: Right 26">
              <a:extLst>
                <a:ext uri="{FF2B5EF4-FFF2-40B4-BE49-F238E27FC236}">
                  <a16:creationId xmlns:a16="http://schemas.microsoft.com/office/drawing/2014/main" id="{BC20D036-9626-0A0C-110B-BCCC7F4BE5FF}"/>
                </a:ext>
              </a:extLst>
            </p:cNvPr>
            <p:cNvSpPr/>
            <p:nvPr/>
          </p:nvSpPr>
          <p:spPr>
            <a:xfrm rot="12848498">
              <a:off x="4599781" y="3163268"/>
              <a:ext cx="2482742" cy="343953"/>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a:extLst>
                <a:ext uri="{FF2B5EF4-FFF2-40B4-BE49-F238E27FC236}">
                  <a16:creationId xmlns:a16="http://schemas.microsoft.com/office/drawing/2014/main" id="{8F65BB58-A6DA-63EA-00D4-18CA07A6711F}"/>
                </a:ext>
              </a:extLst>
            </p:cNvPr>
            <p:cNvGrpSpPr/>
            <p:nvPr/>
          </p:nvGrpSpPr>
          <p:grpSpPr>
            <a:xfrm>
              <a:off x="5665063" y="3640842"/>
              <a:ext cx="3552086" cy="1200329"/>
              <a:chOff x="181013" y="1283968"/>
              <a:chExt cx="2023872" cy="1973754"/>
            </a:xfrm>
          </p:grpSpPr>
          <p:sp>
            <p:nvSpPr>
              <p:cNvPr id="29" name="Rectangle: Rounded Corners 28">
                <a:extLst>
                  <a:ext uri="{FF2B5EF4-FFF2-40B4-BE49-F238E27FC236}">
                    <a16:creationId xmlns:a16="http://schemas.microsoft.com/office/drawing/2014/main" id="{6B2281A2-956D-BDE1-12BD-219ECD3FE40A}"/>
                  </a:ext>
                </a:extLst>
              </p:cNvPr>
              <p:cNvSpPr/>
              <p:nvPr/>
            </p:nvSpPr>
            <p:spPr>
              <a:xfrm>
                <a:off x="521037" y="1325762"/>
                <a:ext cx="1338335" cy="1843323"/>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DBA9AE28-A785-E05A-4AA7-CAB5A6DA64B6}"/>
                  </a:ext>
                </a:extLst>
              </p:cNvPr>
              <p:cNvSpPr txBox="1"/>
              <p:nvPr/>
            </p:nvSpPr>
            <p:spPr>
              <a:xfrm>
                <a:off x="181013" y="1283968"/>
                <a:ext cx="2023872" cy="1973754"/>
              </a:xfrm>
              <a:prstGeom prst="rect">
                <a:avLst/>
              </a:prstGeom>
              <a:noFill/>
            </p:spPr>
            <p:txBody>
              <a:bodyPr wrap="square" rtlCol="0">
                <a:spAutoFit/>
              </a:bodyPr>
              <a:lstStyle/>
              <a:p>
                <a:pPr algn="ctr"/>
                <a:r>
                  <a:rPr lang="ro-RO" sz="3600" dirty="0"/>
                  <a:t>MUCOASĂ OLFACTIVĂ</a:t>
                </a:r>
                <a:endParaRPr lang="en-US" sz="3600" dirty="0"/>
              </a:p>
            </p:txBody>
          </p:sp>
        </p:grpSp>
        <p:sp>
          <p:nvSpPr>
            <p:cNvPr id="31" name="Arrow: Right 30">
              <a:extLst>
                <a:ext uri="{FF2B5EF4-FFF2-40B4-BE49-F238E27FC236}">
                  <a16:creationId xmlns:a16="http://schemas.microsoft.com/office/drawing/2014/main" id="{842C8B1A-FCD2-37D7-85B7-4067B9181A70}"/>
                </a:ext>
              </a:extLst>
            </p:cNvPr>
            <p:cNvSpPr/>
            <p:nvPr/>
          </p:nvSpPr>
          <p:spPr>
            <a:xfrm rot="16200000">
              <a:off x="4527477" y="5605268"/>
              <a:ext cx="1025851" cy="399303"/>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Arrow: Right 72">
              <a:extLst>
                <a:ext uri="{FF2B5EF4-FFF2-40B4-BE49-F238E27FC236}">
                  <a16:creationId xmlns:a16="http://schemas.microsoft.com/office/drawing/2014/main" id="{C9CBA01D-6E4E-0C4E-F49D-7D0E1AE15500}"/>
                </a:ext>
              </a:extLst>
            </p:cNvPr>
            <p:cNvSpPr/>
            <p:nvPr/>
          </p:nvSpPr>
          <p:spPr>
            <a:xfrm>
              <a:off x="854765" y="3375593"/>
              <a:ext cx="3685772" cy="431512"/>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32" name="Arrow: Right 31">
              <a:extLst>
                <a:ext uri="{FF2B5EF4-FFF2-40B4-BE49-F238E27FC236}">
                  <a16:creationId xmlns:a16="http://schemas.microsoft.com/office/drawing/2014/main" id="{C6155943-69B2-687F-2337-93E5941DE4A4}"/>
                </a:ext>
              </a:extLst>
            </p:cNvPr>
            <p:cNvSpPr/>
            <p:nvPr/>
          </p:nvSpPr>
          <p:spPr>
            <a:xfrm rot="676948">
              <a:off x="1042912" y="3756676"/>
              <a:ext cx="3685772" cy="431512"/>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grpSp>
          <p:nvGrpSpPr>
            <p:cNvPr id="33" name="Group 32">
              <a:extLst>
                <a:ext uri="{FF2B5EF4-FFF2-40B4-BE49-F238E27FC236}">
                  <a16:creationId xmlns:a16="http://schemas.microsoft.com/office/drawing/2014/main" id="{E9020C2C-7FE1-4362-26CE-8C843C859581}"/>
                </a:ext>
              </a:extLst>
            </p:cNvPr>
            <p:cNvGrpSpPr/>
            <p:nvPr/>
          </p:nvGrpSpPr>
          <p:grpSpPr>
            <a:xfrm>
              <a:off x="358850" y="3365557"/>
              <a:ext cx="2144264" cy="662609"/>
              <a:chOff x="453839" y="1458462"/>
              <a:chExt cx="2256757" cy="662609"/>
            </a:xfrm>
          </p:grpSpPr>
          <p:sp>
            <p:nvSpPr>
              <p:cNvPr id="34" name="Rectangle: Rounded Corners 33">
                <a:extLst>
                  <a:ext uri="{FF2B5EF4-FFF2-40B4-BE49-F238E27FC236}">
                    <a16:creationId xmlns:a16="http://schemas.microsoft.com/office/drawing/2014/main" id="{4FE9A461-B887-F4DD-567C-13CD95371D32}"/>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71DBAF47-D497-66B7-5162-969BF88F2DFF}"/>
                  </a:ext>
                </a:extLst>
              </p:cNvPr>
              <p:cNvSpPr txBox="1"/>
              <p:nvPr/>
            </p:nvSpPr>
            <p:spPr>
              <a:xfrm>
                <a:off x="453839" y="1474740"/>
                <a:ext cx="2256757" cy="646331"/>
              </a:xfrm>
              <a:prstGeom prst="rect">
                <a:avLst/>
              </a:prstGeom>
              <a:noFill/>
            </p:spPr>
            <p:txBody>
              <a:bodyPr wrap="square" rtlCol="0">
                <a:spAutoFit/>
              </a:bodyPr>
              <a:lstStyle/>
              <a:p>
                <a:pPr algn="ctr"/>
                <a:r>
                  <a:rPr lang="ro-RO" sz="3600" dirty="0"/>
                  <a:t>CARTILAJE</a:t>
                </a:r>
                <a:endParaRPr lang="en-US" sz="3600" dirty="0"/>
              </a:p>
            </p:txBody>
          </p:sp>
        </p:grpSp>
        <p:grpSp>
          <p:nvGrpSpPr>
            <p:cNvPr id="36" name="Group 35">
              <a:extLst>
                <a:ext uri="{FF2B5EF4-FFF2-40B4-BE49-F238E27FC236}">
                  <a16:creationId xmlns:a16="http://schemas.microsoft.com/office/drawing/2014/main" id="{5AD7E012-13E0-9CC3-4822-A016C67331A0}"/>
                </a:ext>
              </a:extLst>
            </p:cNvPr>
            <p:cNvGrpSpPr/>
            <p:nvPr/>
          </p:nvGrpSpPr>
          <p:grpSpPr>
            <a:xfrm>
              <a:off x="4464002" y="5932841"/>
              <a:ext cx="3104898" cy="664561"/>
              <a:chOff x="588643" y="1458462"/>
              <a:chExt cx="3198331" cy="1234183"/>
            </a:xfrm>
          </p:grpSpPr>
          <p:sp>
            <p:nvSpPr>
              <p:cNvPr id="37" name="Rectangle: Rounded Corners 36">
                <a:extLst>
                  <a:ext uri="{FF2B5EF4-FFF2-40B4-BE49-F238E27FC236}">
                    <a16:creationId xmlns:a16="http://schemas.microsoft.com/office/drawing/2014/main" id="{997075AF-DEA5-8DEC-538F-98D62524FFB3}"/>
                  </a:ext>
                </a:extLst>
              </p:cNvPr>
              <p:cNvSpPr/>
              <p:nvPr/>
            </p:nvSpPr>
            <p:spPr>
              <a:xfrm>
                <a:off x="845331" y="1458462"/>
                <a:ext cx="2762215"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660E9966-2682-F5E9-9131-F0AE089FA95E}"/>
                  </a:ext>
                </a:extLst>
              </p:cNvPr>
              <p:cNvSpPr txBox="1"/>
              <p:nvPr/>
            </p:nvSpPr>
            <p:spPr>
              <a:xfrm>
                <a:off x="588643" y="1492318"/>
                <a:ext cx="3198331" cy="1200327"/>
              </a:xfrm>
              <a:prstGeom prst="rect">
                <a:avLst/>
              </a:prstGeom>
              <a:noFill/>
            </p:spPr>
            <p:txBody>
              <a:bodyPr wrap="square" rtlCol="0">
                <a:spAutoFit/>
              </a:bodyPr>
              <a:lstStyle/>
              <a:p>
                <a:pPr algn="ctr"/>
                <a:r>
                  <a:rPr lang="ro-RO" sz="3600" dirty="0"/>
                  <a:t>FIRE DE PĂR</a:t>
                </a:r>
                <a:endParaRPr lang="en-US" sz="3600" dirty="0"/>
              </a:p>
            </p:txBody>
          </p:sp>
        </p:grpSp>
        <p:sp>
          <p:nvSpPr>
            <p:cNvPr id="39" name="Arrow: Right 38">
              <a:extLst>
                <a:ext uri="{FF2B5EF4-FFF2-40B4-BE49-F238E27FC236}">
                  <a16:creationId xmlns:a16="http://schemas.microsoft.com/office/drawing/2014/main" id="{1FF03A95-AC19-B7BF-9D1E-7083452BA9AF}"/>
                </a:ext>
              </a:extLst>
            </p:cNvPr>
            <p:cNvSpPr/>
            <p:nvPr/>
          </p:nvSpPr>
          <p:spPr>
            <a:xfrm rot="12637747">
              <a:off x="5153897" y="4788032"/>
              <a:ext cx="2308234" cy="367433"/>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0" name="Group 39">
              <a:extLst>
                <a:ext uri="{FF2B5EF4-FFF2-40B4-BE49-F238E27FC236}">
                  <a16:creationId xmlns:a16="http://schemas.microsoft.com/office/drawing/2014/main" id="{F8AE91B4-1DF7-3993-AD53-9ACFDD28A05D}"/>
                </a:ext>
              </a:extLst>
            </p:cNvPr>
            <p:cNvGrpSpPr/>
            <p:nvPr/>
          </p:nvGrpSpPr>
          <p:grpSpPr>
            <a:xfrm>
              <a:off x="6686013" y="5132386"/>
              <a:ext cx="1997518" cy="646331"/>
              <a:chOff x="641554" y="1430791"/>
              <a:chExt cx="2057627" cy="1200327"/>
            </a:xfrm>
          </p:grpSpPr>
          <p:sp>
            <p:nvSpPr>
              <p:cNvPr id="41" name="Rectangle: Rounded Corners 40">
                <a:extLst>
                  <a:ext uri="{FF2B5EF4-FFF2-40B4-BE49-F238E27FC236}">
                    <a16:creationId xmlns:a16="http://schemas.microsoft.com/office/drawing/2014/main" id="{550685E7-8657-417B-76B7-BA0265F9810C}"/>
                  </a:ext>
                </a:extLst>
              </p:cNvPr>
              <p:cNvSpPr/>
              <p:nvPr/>
            </p:nvSpPr>
            <p:spPr>
              <a:xfrm>
                <a:off x="845331" y="1458462"/>
                <a:ext cx="1659737"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C17F844F-363B-2295-DAC7-AAFFA9FEDC60}"/>
                  </a:ext>
                </a:extLst>
              </p:cNvPr>
              <p:cNvSpPr txBox="1"/>
              <p:nvPr/>
            </p:nvSpPr>
            <p:spPr>
              <a:xfrm>
                <a:off x="641554" y="1430791"/>
                <a:ext cx="2057627" cy="1200327"/>
              </a:xfrm>
              <a:prstGeom prst="rect">
                <a:avLst/>
              </a:prstGeom>
              <a:noFill/>
            </p:spPr>
            <p:txBody>
              <a:bodyPr wrap="square" rtlCol="0">
                <a:spAutoFit/>
              </a:bodyPr>
              <a:lstStyle/>
              <a:p>
                <a:pPr algn="ctr"/>
                <a:r>
                  <a:rPr lang="ro-RO" sz="3600" dirty="0"/>
                  <a:t>MUCUS</a:t>
                </a:r>
                <a:endParaRPr lang="en-US" sz="3600" dirty="0"/>
              </a:p>
            </p:txBody>
          </p:sp>
        </p:grpSp>
        <p:sp>
          <p:nvSpPr>
            <p:cNvPr id="43" name="Arrow: Right 42">
              <a:extLst>
                <a:ext uri="{FF2B5EF4-FFF2-40B4-BE49-F238E27FC236}">
                  <a16:creationId xmlns:a16="http://schemas.microsoft.com/office/drawing/2014/main" id="{ACC1833B-2650-88E0-D662-CDD03F9FA824}"/>
                </a:ext>
              </a:extLst>
            </p:cNvPr>
            <p:cNvSpPr/>
            <p:nvPr/>
          </p:nvSpPr>
          <p:spPr>
            <a:xfrm rot="171592">
              <a:off x="1587328" y="1359892"/>
              <a:ext cx="3146185" cy="374830"/>
            </a:xfrm>
            <a:prstGeom prst="rightArrow">
              <a:avLst>
                <a:gd name="adj1" fmla="val 26114"/>
                <a:gd name="adj2" fmla="val 75626"/>
              </a:avLst>
            </a:prstGeom>
            <a:solidFill>
              <a:srgbClr val="C0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a:extLst>
                <a:ext uri="{FF2B5EF4-FFF2-40B4-BE49-F238E27FC236}">
                  <a16:creationId xmlns:a16="http://schemas.microsoft.com/office/drawing/2014/main" id="{7616A1A2-A52D-62E3-CF98-FBFAE3014928}"/>
                </a:ext>
              </a:extLst>
            </p:cNvPr>
            <p:cNvGrpSpPr/>
            <p:nvPr/>
          </p:nvGrpSpPr>
          <p:grpSpPr>
            <a:xfrm>
              <a:off x="22238" y="629614"/>
              <a:ext cx="2822700" cy="1200329"/>
              <a:chOff x="556145" y="1396659"/>
              <a:chExt cx="1964709" cy="1263218"/>
            </a:xfrm>
          </p:grpSpPr>
          <p:sp>
            <p:nvSpPr>
              <p:cNvPr id="45" name="Rectangle: Rounded Corners 44">
                <a:extLst>
                  <a:ext uri="{FF2B5EF4-FFF2-40B4-BE49-F238E27FC236}">
                    <a16:creationId xmlns:a16="http://schemas.microsoft.com/office/drawing/2014/main" id="{D2ABEB5D-CC9B-0AF5-2912-8A8889A9FAF3}"/>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9D451361-A346-DFAA-602A-24EB2E4B0040}"/>
                  </a:ext>
                </a:extLst>
              </p:cNvPr>
              <p:cNvSpPr txBox="1"/>
              <p:nvPr/>
            </p:nvSpPr>
            <p:spPr>
              <a:xfrm>
                <a:off x="556145" y="1396659"/>
                <a:ext cx="1964709" cy="1263218"/>
              </a:xfrm>
              <a:prstGeom prst="rect">
                <a:avLst/>
              </a:prstGeom>
              <a:noFill/>
            </p:spPr>
            <p:txBody>
              <a:bodyPr wrap="square" rtlCol="0">
                <a:spAutoFit/>
              </a:bodyPr>
              <a:lstStyle/>
              <a:p>
                <a:pPr algn="ctr"/>
                <a:r>
                  <a:rPr lang="ro-RO" sz="3600" dirty="0"/>
                  <a:t>CILI OLFACTIVI</a:t>
                </a:r>
                <a:endParaRPr lang="en-US" sz="3600" dirty="0"/>
              </a:p>
            </p:txBody>
          </p:sp>
        </p:grpSp>
      </p:grpSp>
    </p:spTree>
    <p:extLst>
      <p:ext uri="{BB962C8B-B14F-4D97-AF65-F5344CB8AC3E}">
        <p14:creationId xmlns:p14="http://schemas.microsoft.com/office/powerpoint/2010/main" val="2327325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4D2F4E45-2D55-443D-A586-22BEDA2920D7}"/>
              </a:ext>
            </a:extLst>
          </p:cNvPr>
          <p:cNvGrpSpPr/>
          <p:nvPr/>
        </p:nvGrpSpPr>
        <p:grpSpPr>
          <a:xfrm>
            <a:off x="256032" y="213394"/>
            <a:ext cx="9037728" cy="6649500"/>
            <a:chOff x="256032" y="213394"/>
            <a:chExt cx="9037728" cy="6649500"/>
          </a:xfrm>
        </p:grpSpPr>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020686"/>
              <a:ext cx="8570976" cy="558737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6" name="Picture 55">
              <a:extLst>
                <a:ext uri="{FF2B5EF4-FFF2-40B4-BE49-F238E27FC236}">
                  <a16:creationId xmlns:a16="http://schemas.microsoft.com/office/drawing/2014/main" id="{097C7DE6-EC53-DBC2-6057-F689247FFA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8762" y="1306569"/>
              <a:ext cx="3368830" cy="4430874"/>
            </a:xfrm>
            <a:prstGeom prst="rect">
              <a:avLst/>
            </a:prstGeom>
          </p:spPr>
        </p:pic>
        <p:sp>
          <p:nvSpPr>
            <p:cNvPr id="7" name="TextBox 6">
              <a:extLst>
                <a:ext uri="{FF2B5EF4-FFF2-40B4-BE49-F238E27FC236}">
                  <a16:creationId xmlns:a16="http://schemas.microsoft.com/office/drawing/2014/main" id="{F848CC2E-1E5C-7C5C-B83D-D8A5F0047268}"/>
                </a:ext>
              </a:extLst>
            </p:cNvPr>
            <p:cNvSpPr txBox="1"/>
            <p:nvPr/>
          </p:nvSpPr>
          <p:spPr>
            <a:xfrm>
              <a:off x="340605" y="213394"/>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Unește denumirea componentelor care alcătuiesc nasul cu imaginea acestora</a:t>
              </a:r>
              <a:r>
                <a:rPr lang="en-US" sz="1600" dirty="0"/>
                <a:t>.</a:t>
              </a:r>
              <a:r>
                <a:rPr lang="ro-RO" sz="1600" dirty="0"/>
                <a:t> </a:t>
              </a:r>
              <a:endParaRPr lang="en-US" sz="1600" dirty="0"/>
            </a:p>
          </p:txBody>
        </p:sp>
        <p:sp>
          <p:nvSpPr>
            <p:cNvPr id="2" name="TextBox 1">
              <a:extLst>
                <a:ext uri="{FF2B5EF4-FFF2-40B4-BE49-F238E27FC236}">
                  <a16:creationId xmlns:a16="http://schemas.microsoft.com/office/drawing/2014/main" id="{C99BE6FA-9D41-BA34-7FFF-E950B06CFF02}"/>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6" name="TextBox 5">
              <a:extLst>
                <a:ext uri="{FF2B5EF4-FFF2-40B4-BE49-F238E27FC236}">
                  <a16:creationId xmlns:a16="http://schemas.microsoft.com/office/drawing/2014/main" id="{74F4223F-F6DB-409E-432B-974B05BA95EF}"/>
                </a:ext>
              </a:extLst>
            </p:cNvPr>
            <p:cNvSpPr txBox="1"/>
            <p:nvPr/>
          </p:nvSpPr>
          <p:spPr>
            <a:xfrm>
              <a:off x="1631739" y="972376"/>
              <a:ext cx="6300457" cy="584264"/>
            </a:xfrm>
            <a:prstGeom prst="rect">
              <a:avLst/>
            </a:prstGeom>
            <a:noFill/>
            <a:ln>
              <a:noFill/>
            </a:ln>
          </p:spPr>
          <p:txBody>
            <a:bodyPr wrap="square" rtlCol="0">
              <a:spAutoFit/>
            </a:bodyPr>
            <a:lstStyle/>
            <a:p>
              <a:pPr algn="ctr"/>
              <a:endParaRPr lang="en-US" sz="3600" b="1" dirty="0">
                <a:solidFill>
                  <a:srgbClr val="C00000"/>
                </a:solidFill>
              </a:endParaRPr>
            </a:p>
          </p:txBody>
        </p:sp>
        <p:grpSp>
          <p:nvGrpSpPr>
            <p:cNvPr id="10" name="Group 9">
              <a:extLst>
                <a:ext uri="{FF2B5EF4-FFF2-40B4-BE49-F238E27FC236}">
                  <a16:creationId xmlns:a16="http://schemas.microsoft.com/office/drawing/2014/main" id="{F34DB174-E7F0-C6B5-18B9-34C6EEF55254}"/>
                </a:ext>
              </a:extLst>
            </p:cNvPr>
            <p:cNvGrpSpPr/>
            <p:nvPr/>
          </p:nvGrpSpPr>
          <p:grpSpPr>
            <a:xfrm>
              <a:off x="277939" y="4628958"/>
              <a:ext cx="2824305" cy="1914789"/>
              <a:chOff x="538377" y="1408009"/>
              <a:chExt cx="1964709" cy="2229179"/>
            </a:xfrm>
          </p:grpSpPr>
          <p:sp>
            <p:nvSpPr>
              <p:cNvPr id="53" name="Rectangle: Rounded Corners 52">
                <a:extLst>
                  <a:ext uri="{FF2B5EF4-FFF2-40B4-BE49-F238E27FC236}">
                    <a16:creationId xmlns:a16="http://schemas.microsoft.com/office/drawing/2014/main" id="{FD7B4FF7-B107-071E-6949-0E850D7FE359}"/>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Box 53">
                <a:extLst>
                  <a:ext uri="{FF2B5EF4-FFF2-40B4-BE49-F238E27FC236}">
                    <a16:creationId xmlns:a16="http://schemas.microsoft.com/office/drawing/2014/main" id="{43949F57-5815-EACD-59DE-E19E9F0D672E}"/>
                  </a:ext>
                </a:extLst>
              </p:cNvPr>
              <p:cNvSpPr txBox="1"/>
              <p:nvPr/>
            </p:nvSpPr>
            <p:spPr>
              <a:xfrm>
                <a:off x="538377" y="1408009"/>
                <a:ext cx="1964709" cy="2229179"/>
              </a:xfrm>
              <a:prstGeom prst="rect">
                <a:avLst/>
              </a:prstGeom>
              <a:noFill/>
            </p:spPr>
            <p:txBody>
              <a:bodyPr wrap="square" rtlCol="0">
                <a:spAutoFit/>
              </a:bodyPr>
              <a:lstStyle/>
              <a:p>
                <a:pPr algn="ctr"/>
                <a:r>
                  <a:rPr lang="ro-RO" sz="3600" dirty="0"/>
                  <a:t>CAVITATE NAZALĂ</a:t>
                </a:r>
                <a:endParaRPr lang="en-US" sz="3600" dirty="0"/>
              </a:p>
            </p:txBody>
          </p:sp>
        </p:grpSp>
        <p:grpSp>
          <p:nvGrpSpPr>
            <p:cNvPr id="50" name="Group 49">
              <a:extLst>
                <a:ext uri="{FF2B5EF4-FFF2-40B4-BE49-F238E27FC236}">
                  <a16:creationId xmlns:a16="http://schemas.microsoft.com/office/drawing/2014/main" id="{AE2E74BC-8EDB-C6A1-BDC2-7D392C93E5D6}"/>
                </a:ext>
              </a:extLst>
            </p:cNvPr>
            <p:cNvGrpSpPr/>
            <p:nvPr/>
          </p:nvGrpSpPr>
          <p:grpSpPr>
            <a:xfrm>
              <a:off x="330270" y="2426952"/>
              <a:ext cx="1674397" cy="584265"/>
              <a:chOff x="573026" y="1458462"/>
              <a:chExt cx="1964709" cy="1200329"/>
            </a:xfrm>
          </p:grpSpPr>
          <p:sp>
            <p:nvSpPr>
              <p:cNvPr id="51" name="Rectangle: Rounded Corners 50">
                <a:extLst>
                  <a:ext uri="{FF2B5EF4-FFF2-40B4-BE49-F238E27FC236}">
                    <a16:creationId xmlns:a16="http://schemas.microsoft.com/office/drawing/2014/main" id="{64F1D186-91AF-C3A8-0F3A-B9B8D09BEBED}"/>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4A9DF3F3-6F5C-C3EA-3FAB-B247F9A87A6C}"/>
                  </a:ext>
                </a:extLst>
              </p:cNvPr>
              <p:cNvSpPr txBox="1"/>
              <p:nvPr/>
            </p:nvSpPr>
            <p:spPr>
              <a:xfrm>
                <a:off x="573026" y="1458462"/>
                <a:ext cx="1964709" cy="1200329"/>
              </a:xfrm>
              <a:prstGeom prst="rect">
                <a:avLst/>
              </a:prstGeom>
              <a:noFill/>
            </p:spPr>
            <p:txBody>
              <a:bodyPr wrap="square" rtlCol="0">
                <a:spAutoFit/>
              </a:bodyPr>
              <a:lstStyle/>
              <a:p>
                <a:pPr algn="ctr"/>
                <a:r>
                  <a:rPr lang="ro-RO" sz="3600" dirty="0"/>
                  <a:t>PIELE</a:t>
                </a:r>
                <a:endParaRPr lang="en-US" sz="3600" dirty="0"/>
              </a:p>
            </p:txBody>
          </p:sp>
        </p:grpSp>
        <p:grpSp>
          <p:nvGrpSpPr>
            <p:cNvPr id="13" name="Group 12">
              <a:extLst>
                <a:ext uri="{FF2B5EF4-FFF2-40B4-BE49-F238E27FC236}">
                  <a16:creationId xmlns:a16="http://schemas.microsoft.com/office/drawing/2014/main" id="{70C20A58-FAC7-DC15-3EA4-44F7FCE6AE7F}"/>
                </a:ext>
              </a:extLst>
            </p:cNvPr>
            <p:cNvGrpSpPr/>
            <p:nvPr/>
          </p:nvGrpSpPr>
          <p:grpSpPr>
            <a:xfrm>
              <a:off x="1892344" y="5883695"/>
              <a:ext cx="1908398" cy="584265"/>
              <a:chOff x="573026" y="1458462"/>
              <a:chExt cx="1964709" cy="1200329"/>
            </a:xfrm>
          </p:grpSpPr>
          <p:sp>
            <p:nvSpPr>
              <p:cNvPr id="47" name="Rectangle: Rounded Corners 46">
                <a:extLst>
                  <a:ext uri="{FF2B5EF4-FFF2-40B4-BE49-F238E27FC236}">
                    <a16:creationId xmlns:a16="http://schemas.microsoft.com/office/drawing/2014/main" id="{5F4F1F5C-0268-E4F9-808B-3E8C842283D2}"/>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00E5F42F-5077-695D-4BE1-41D44C2FA9BB}"/>
                  </a:ext>
                </a:extLst>
              </p:cNvPr>
              <p:cNvSpPr txBox="1"/>
              <p:nvPr/>
            </p:nvSpPr>
            <p:spPr>
              <a:xfrm>
                <a:off x="573026" y="1458462"/>
                <a:ext cx="1964709" cy="1200329"/>
              </a:xfrm>
              <a:prstGeom prst="rect">
                <a:avLst/>
              </a:prstGeom>
              <a:noFill/>
            </p:spPr>
            <p:txBody>
              <a:bodyPr wrap="square" rtlCol="0">
                <a:spAutoFit/>
              </a:bodyPr>
              <a:lstStyle/>
              <a:p>
                <a:pPr algn="ctr"/>
                <a:r>
                  <a:rPr lang="ro-RO" sz="3600" dirty="0"/>
                  <a:t>NARĂ</a:t>
                </a:r>
                <a:endParaRPr lang="en-US" sz="3600" dirty="0"/>
              </a:p>
            </p:txBody>
          </p:sp>
        </p:grpSp>
        <p:grpSp>
          <p:nvGrpSpPr>
            <p:cNvPr id="15" name="Group 14">
              <a:extLst>
                <a:ext uri="{FF2B5EF4-FFF2-40B4-BE49-F238E27FC236}">
                  <a16:creationId xmlns:a16="http://schemas.microsoft.com/office/drawing/2014/main" id="{922F08E6-A025-7EA2-5209-B07CCBD69312}"/>
                </a:ext>
              </a:extLst>
            </p:cNvPr>
            <p:cNvGrpSpPr/>
            <p:nvPr/>
          </p:nvGrpSpPr>
          <p:grpSpPr>
            <a:xfrm>
              <a:off x="1662918" y="2981091"/>
              <a:ext cx="1908398" cy="584265"/>
              <a:chOff x="573026" y="1458462"/>
              <a:chExt cx="1964709" cy="1200329"/>
            </a:xfrm>
          </p:grpSpPr>
          <p:sp>
            <p:nvSpPr>
              <p:cNvPr id="45" name="Rectangle: Rounded Corners 44">
                <a:extLst>
                  <a:ext uri="{FF2B5EF4-FFF2-40B4-BE49-F238E27FC236}">
                    <a16:creationId xmlns:a16="http://schemas.microsoft.com/office/drawing/2014/main" id="{00B3E2D1-ACC6-240E-5DDE-AD18059BE9BE}"/>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410A2C0C-AB7F-EA21-6214-DED1551E602B}"/>
                  </a:ext>
                </a:extLst>
              </p:cNvPr>
              <p:cNvSpPr txBox="1"/>
              <p:nvPr/>
            </p:nvSpPr>
            <p:spPr>
              <a:xfrm>
                <a:off x="573026" y="1458462"/>
                <a:ext cx="1964709" cy="1200329"/>
              </a:xfrm>
              <a:prstGeom prst="rect">
                <a:avLst/>
              </a:prstGeom>
              <a:noFill/>
            </p:spPr>
            <p:txBody>
              <a:bodyPr wrap="square" rtlCol="0">
                <a:spAutoFit/>
              </a:bodyPr>
              <a:lstStyle/>
              <a:p>
                <a:pPr algn="ctr"/>
                <a:r>
                  <a:rPr lang="ro-RO" sz="3600" dirty="0"/>
                  <a:t>SEPT</a:t>
                </a:r>
                <a:endParaRPr lang="en-US" sz="3600" dirty="0"/>
              </a:p>
            </p:txBody>
          </p:sp>
        </p:grpSp>
        <p:grpSp>
          <p:nvGrpSpPr>
            <p:cNvPr id="17" name="Group 16">
              <a:extLst>
                <a:ext uri="{FF2B5EF4-FFF2-40B4-BE49-F238E27FC236}">
                  <a16:creationId xmlns:a16="http://schemas.microsoft.com/office/drawing/2014/main" id="{BBD2F39A-7381-81BA-4B8D-E89F9008BD8A}"/>
                </a:ext>
              </a:extLst>
            </p:cNvPr>
            <p:cNvGrpSpPr/>
            <p:nvPr/>
          </p:nvGrpSpPr>
          <p:grpSpPr>
            <a:xfrm>
              <a:off x="6642868" y="1304631"/>
              <a:ext cx="2116806" cy="1085061"/>
              <a:chOff x="573024" y="1458462"/>
              <a:chExt cx="2115603" cy="1200329"/>
            </a:xfrm>
          </p:grpSpPr>
          <p:sp>
            <p:nvSpPr>
              <p:cNvPr id="43" name="Rectangle: Rounded Corners 42">
                <a:extLst>
                  <a:ext uri="{FF2B5EF4-FFF2-40B4-BE49-F238E27FC236}">
                    <a16:creationId xmlns:a16="http://schemas.microsoft.com/office/drawing/2014/main" id="{48B9DB2B-2136-B4F0-0AE5-B7F9A6B2A05F}"/>
                  </a:ext>
                </a:extLst>
              </p:cNvPr>
              <p:cNvSpPr/>
              <p:nvPr/>
            </p:nvSpPr>
            <p:spPr>
              <a:xfrm>
                <a:off x="573024" y="1458462"/>
                <a:ext cx="2023872" cy="1200329"/>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80E306A7-8A1F-ECF6-BB68-BC7C29FD19E9}"/>
                  </a:ext>
                </a:extLst>
              </p:cNvPr>
              <p:cNvSpPr txBox="1"/>
              <p:nvPr/>
            </p:nvSpPr>
            <p:spPr>
              <a:xfrm>
                <a:off x="664755" y="1458462"/>
                <a:ext cx="2023872" cy="1200329"/>
              </a:xfrm>
              <a:prstGeom prst="rect">
                <a:avLst/>
              </a:prstGeom>
              <a:noFill/>
            </p:spPr>
            <p:txBody>
              <a:bodyPr wrap="square" rtlCol="0">
                <a:spAutoFit/>
              </a:bodyPr>
              <a:lstStyle/>
              <a:p>
                <a:r>
                  <a:rPr lang="ro-RO" sz="3600" dirty="0"/>
                  <a:t>NERV OLFACTIV</a:t>
                </a:r>
                <a:endParaRPr lang="en-US" sz="3600" dirty="0"/>
              </a:p>
            </p:txBody>
          </p:sp>
        </p:grpSp>
        <p:grpSp>
          <p:nvGrpSpPr>
            <p:cNvPr id="19" name="Group 18">
              <a:extLst>
                <a:ext uri="{FF2B5EF4-FFF2-40B4-BE49-F238E27FC236}">
                  <a16:creationId xmlns:a16="http://schemas.microsoft.com/office/drawing/2014/main" id="{4C426AEC-DEAE-B80E-25FB-382ADFD19037}"/>
                </a:ext>
              </a:extLst>
            </p:cNvPr>
            <p:cNvGrpSpPr/>
            <p:nvPr/>
          </p:nvGrpSpPr>
          <p:grpSpPr>
            <a:xfrm>
              <a:off x="6281561" y="2580484"/>
              <a:ext cx="2499416" cy="1085061"/>
              <a:chOff x="791745" y="1380686"/>
              <a:chExt cx="2023872" cy="1200329"/>
            </a:xfrm>
          </p:grpSpPr>
          <p:sp>
            <p:nvSpPr>
              <p:cNvPr id="41" name="Rectangle: Rounded Corners 40">
                <a:extLst>
                  <a:ext uri="{FF2B5EF4-FFF2-40B4-BE49-F238E27FC236}">
                    <a16:creationId xmlns:a16="http://schemas.microsoft.com/office/drawing/2014/main" id="{F19EA1B4-A8B7-B73D-6374-B82221F2441C}"/>
                  </a:ext>
                </a:extLst>
              </p:cNvPr>
              <p:cNvSpPr/>
              <p:nvPr/>
            </p:nvSpPr>
            <p:spPr>
              <a:xfrm>
                <a:off x="986886" y="1458462"/>
                <a:ext cx="1610009" cy="11060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47068337-7B41-F8ED-6736-B308E296E568}"/>
                  </a:ext>
                </a:extLst>
              </p:cNvPr>
              <p:cNvSpPr txBox="1"/>
              <p:nvPr/>
            </p:nvSpPr>
            <p:spPr>
              <a:xfrm>
                <a:off x="791745" y="1380686"/>
                <a:ext cx="2023872" cy="1200329"/>
              </a:xfrm>
              <a:prstGeom prst="rect">
                <a:avLst/>
              </a:prstGeom>
              <a:noFill/>
            </p:spPr>
            <p:txBody>
              <a:bodyPr wrap="square" rtlCol="0">
                <a:spAutoFit/>
              </a:bodyPr>
              <a:lstStyle/>
              <a:p>
                <a:pPr algn="ctr"/>
                <a:r>
                  <a:rPr lang="ro-RO" sz="3600" dirty="0"/>
                  <a:t>BULB OLFACTIV</a:t>
                </a:r>
                <a:endParaRPr lang="en-US" sz="3600" dirty="0"/>
              </a:p>
            </p:txBody>
          </p:sp>
        </p:grpSp>
        <p:grpSp>
          <p:nvGrpSpPr>
            <p:cNvPr id="21" name="Group 20">
              <a:extLst>
                <a:ext uri="{FF2B5EF4-FFF2-40B4-BE49-F238E27FC236}">
                  <a16:creationId xmlns:a16="http://schemas.microsoft.com/office/drawing/2014/main" id="{DADE895F-6C3D-1042-128F-F071E58D072A}"/>
                </a:ext>
              </a:extLst>
            </p:cNvPr>
            <p:cNvGrpSpPr/>
            <p:nvPr/>
          </p:nvGrpSpPr>
          <p:grpSpPr>
            <a:xfrm>
              <a:off x="5739655" y="3785389"/>
              <a:ext cx="3554105" cy="1085061"/>
              <a:chOff x="181013" y="1283968"/>
              <a:chExt cx="2023872" cy="1973754"/>
            </a:xfrm>
          </p:grpSpPr>
          <p:sp>
            <p:nvSpPr>
              <p:cNvPr id="39" name="Rectangle: Rounded Corners 38">
                <a:extLst>
                  <a:ext uri="{FF2B5EF4-FFF2-40B4-BE49-F238E27FC236}">
                    <a16:creationId xmlns:a16="http://schemas.microsoft.com/office/drawing/2014/main" id="{860D0107-2447-2854-3B72-E13D0B5E6ED4}"/>
                  </a:ext>
                </a:extLst>
              </p:cNvPr>
              <p:cNvSpPr/>
              <p:nvPr/>
            </p:nvSpPr>
            <p:spPr>
              <a:xfrm>
                <a:off x="521037" y="1325762"/>
                <a:ext cx="1338335" cy="1843323"/>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F8069C5C-A04B-F062-8A97-D0B0855579EB}"/>
                  </a:ext>
                </a:extLst>
              </p:cNvPr>
              <p:cNvSpPr txBox="1"/>
              <p:nvPr/>
            </p:nvSpPr>
            <p:spPr>
              <a:xfrm>
                <a:off x="181013" y="1283968"/>
                <a:ext cx="2023872" cy="1973754"/>
              </a:xfrm>
              <a:prstGeom prst="rect">
                <a:avLst/>
              </a:prstGeom>
              <a:noFill/>
            </p:spPr>
            <p:txBody>
              <a:bodyPr wrap="square" rtlCol="0">
                <a:spAutoFit/>
              </a:bodyPr>
              <a:lstStyle/>
              <a:p>
                <a:pPr algn="ctr"/>
                <a:r>
                  <a:rPr lang="ro-RO" sz="3600" dirty="0"/>
                  <a:t>MUCOASĂ OLFACTIVĂ</a:t>
                </a:r>
                <a:endParaRPr lang="en-US" sz="3600" dirty="0"/>
              </a:p>
            </p:txBody>
          </p:sp>
        </p:grpSp>
        <p:grpSp>
          <p:nvGrpSpPr>
            <p:cNvPr id="25" name="Group 24">
              <a:extLst>
                <a:ext uri="{FF2B5EF4-FFF2-40B4-BE49-F238E27FC236}">
                  <a16:creationId xmlns:a16="http://schemas.microsoft.com/office/drawing/2014/main" id="{ED60B277-7EDA-E17D-1258-2628A2075FC2}"/>
                </a:ext>
              </a:extLst>
            </p:cNvPr>
            <p:cNvGrpSpPr/>
            <p:nvPr/>
          </p:nvGrpSpPr>
          <p:grpSpPr>
            <a:xfrm>
              <a:off x="364191" y="3658706"/>
              <a:ext cx="2140398" cy="646331"/>
              <a:chOff x="459255" y="1438295"/>
              <a:chExt cx="2251408" cy="714991"/>
            </a:xfrm>
          </p:grpSpPr>
          <p:sp>
            <p:nvSpPr>
              <p:cNvPr id="37" name="Rectangle: Rounded Corners 36">
                <a:extLst>
                  <a:ext uri="{FF2B5EF4-FFF2-40B4-BE49-F238E27FC236}">
                    <a16:creationId xmlns:a16="http://schemas.microsoft.com/office/drawing/2014/main" id="{123B9498-0EF3-4B32-7262-A45B9E70320A}"/>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A9FE1340-B217-BE7E-F792-A8ECAC313EDE}"/>
                  </a:ext>
                </a:extLst>
              </p:cNvPr>
              <p:cNvSpPr txBox="1"/>
              <p:nvPr/>
            </p:nvSpPr>
            <p:spPr>
              <a:xfrm>
                <a:off x="459255" y="1438295"/>
                <a:ext cx="2251408" cy="714991"/>
              </a:xfrm>
              <a:prstGeom prst="rect">
                <a:avLst/>
              </a:prstGeom>
              <a:noFill/>
            </p:spPr>
            <p:txBody>
              <a:bodyPr wrap="square" rtlCol="0">
                <a:spAutoFit/>
              </a:bodyPr>
              <a:lstStyle/>
              <a:p>
                <a:pPr algn="ctr"/>
                <a:r>
                  <a:rPr lang="ro-RO" sz="3600" dirty="0"/>
                  <a:t>CARTILAJE</a:t>
                </a:r>
                <a:endParaRPr lang="en-US" sz="3600" dirty="0"/>
              </a:p>
            </p:txBody>
          </p:sp>
        </p:grpSp>
        <p:grpSp>
          <p:nvGrpSpPr>
            <p:cNvPr id="26" name="Group 25">
              <a:extLst>
                <a:ext uri="{FF2B5EF4-FFF2-40B4-BE49-F238E27FC236}">
                  <a16:creationId xmlns:a16="http://schemas.microsoft.com/office/drawing/2014/main" id="{B24260E9-39FC-3DB0-977E-C0459940D4F6}"/>
                </a:ext>
              </a:extLst>
            </p:cNvPr>
            <p:cNvGrpSpPr/>
            <p:nvPr/>
          </p:nvGrpSpPr>
          <p:grpSpPr>
            <a:xfrm>
              <a:off x="4545326" y="5863794"/>
              <a:ext cx="3106663" cy="600743"/>
              <a:chOff x="588643" y="1458462"/>
              <a:chExt cx="3198331" cy="1234183"/>
            </a:xfrm>
          </p:grpSpPr>
          <p:sp>
            <p:nvSpPr>
              <p:cNvPr id="35" name="Rectangle: Rounded Corners 34">
                <a:extLst>
                  <a:ext uri="{FF2B5EF4-FFF2-40B4-BE49-F238E27FC236}">
                    <a16:creationId xmlns:a16="http://schemas.microsoft.com/office/drawing/2014/main" id="{B95541CB-2A07-8EBC-D88A-B3D0B0E1C03C}"/>
                  </a:ext>
                </a:extLst>
              </p:cNvPr>
              <p:cNvSpPr/>
              <p:nvPr/>
            </p:nvSpPr>
            <p:spPr>
              <a:xfrm>
                <a:off x="845331" y="1458462"/>
                <a:ext cx="2762215"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5F3F7328-BF68-C8A7-A568-E8FA996A870A}"/>
                  </a:ext>
                </a:extLst>
              </p:cNvPr>
              <p:cNvSpPr txBox="1"/>
              <p:nvPr/>
            </p:nvSpPr>
            <p:spPr>
              <a:xfrm>
                <a:off x="588643" y="1492318"/>
                <a:ext cx="3198331" cy="1200327"/>
              </a:xfrm>
              <a:prstGeom prst="rect">
                <a:avLst/>
              </a:prstGeom>
              <a:noFill/>
            </p:spPr>
            <p:txBody>
              <a:bodyPr wrap="square" rtlCol="0">
                <a:spAutoFit/>
              </a:bodyPr>
              <a:lstStyle/>
              <a:p>
                <a:pPr algn="ctr"/>
                <a:r>
                  <a:rPr lang="ro-RO" sz="3600" dirty="0"/>
                  <a:t>FIRE DE PĂR</a:t>
                </a:r>
                <a:endParaRPr lang="en-US" sz="3600" dirty="0"/>
              </a:p>
            </p:txBody>
          </p:sp>
        </p:grpSp>
        <p:grpSp>
          <p:nvGrpSpPr>
            <p:cNvPr id="28" name="Group 27">
              <a:extLst>
                <a:ext uri="{FF2B5EF4-FFF2-40B4-BE49-F238E27FC236}">
                  <a16:creationId xmlns:a16="http://schemas.microsoft.com/office/drawing/2014/main" id="{764770BE-C189-8EAA-C700-7E3B94BA4A15}"/>
                </a:ext>
              </a:extLst>
            </p:cNvPr>
            <p:cNvGrpSpPr/>
            <p:nvPr/>
          </p:nvGrpSpPr>
          <p:grpSpPr>
            <a:xfrm>
              <a:off x="6669237" y="5097167"/>
              <a:ext cx="1998654" cy="584264"/>
              <a:chOff x="641554" y="1430791"/>
              <a:chExt cx="2057627" cy="1200327"/>
            </a:xfrm>
          </p:grpSpPr>
          <p:sp>
            <p:nvSpPr>
              <p:cNvPr id="33" name="Rectangle: Rounded Corners 32">
                <a:extLst>
                  <a:ext uri="{FF2B5EF4-FFF2-40B4-BE49-F238E27FC236}">
                    <a16:creationId xmlns:a16="http://schemas.microsoft.com/office/drawing/2014/main" id="{4FB95E12-1684-71D3-B7BB-9C9B9267F519}"/>
                  </a:ext>
                </a:extLst>
              </p:cNvPr>
              <p:cNvSpPr/>
              <p:nvPr/>
            </p:nvSpPr>
            <p:spPr>
              <a:xfrm>
                <a:off x="845331" y="1458462"/>
                <a:ext cx="1659737"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8A8AF03B-96F5-57D0-049D-A62A7265CF96}"/>
                  </a:ext>
                </a:extLst>
              </p:cNvPr>
              <p:cNvSpPr txBox="1"/>
              <p:nvPr/>
            </p:nvSpPr>
            <p:spPr>
              <a:xfrm>
                <a:off x="641554" y="1430791"/>
                <a:ext cx="2057627" cy="1200327"/>
              </a:xfrm>
              <a:prstGeom prst="rect">
                <a:avLst/>
              </a:prstGeom>
              <a:noFill/>
            </p:spPr>
            <p:txBody>
              <a:bodyPr wrap="square" rtlCol="0">
                <a:spAutoFit/>
              </a:bodyPr>
              <a:lstStyle/>
              <a:p>
                <a:pPr algn="ctr"/>
                <a:r>
                  <a:rPr lang="ro-RO" sz="3600" dirty="0"/>
                  <a:t>MUCUS</a:t>
                </a:r>
                <a:endParaRPr lang="en-US" sz="3600" dirty="0"/>
              </a:p>
            </p:txBody>
          </p:sp>
        </p:grpSp>
        <p:grpSp>
          <p:nvGrpSpPr>
            <p:cNvPr id="30" name="Group 29">
              <a:extLst>
                <a:ext uri="{FF2B5EF4-FFF2-40B4-BE49-F238E27FC236}">
                  <a16:creationId xmlns:a16="http://schemas.microsoft.com/office/drawing/2014/main" id="{0507FC4B-C46A-9D59-A29E-B90582C8E509}"/>
                </a:ext>
              </a:extLst>
            </p:cNvPr>
            <p:cNvGrpSpPr/>
            <p:nvPr/>
          </p:nvGrpSpPr>
          <p:grpSpPr>
            <a:xfrm>
              <a:off x="1069562" y="1239553"/>
              <a:ext cx="2824305" cy="1085061"/>
              <a:chOff x="556145" y="1396659"/>
              <a:chExt cx="1964709" cy="1263218"/>
            </a:xfrm>
          </p:grpSpPr>
          <p:sp>
            <p:nvSpPr>
              <p:cNvPr id="31" name="Rectangle: Rounded Corners 30">
                <a:extLst>
                  <a:ext uri="{FF2B5EF4-FFF2-40B4-BE49-F238E27FC236}">
                    <a16:creationId xmlns:a16="http://schemas.microsoft.com/office/drawing/2014/main" id="{3C9B90FD-B000-F394-94B9-9052DCAF248F}"/>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5A4D554B-56AF-D1C5-EBEA-AC2DA18C65FF}"/>
                  </a:ext>
                </a:extLst>
              </p:cNvPr>
              <p:cNvSpPr txBox="1"/>
              <p:nvPr/>
            </p:nvSpPr>
            <p:spPr>
              <a:xfrm>
                <a:off x="556145" y="1396659"/>
                <a:ext cx="1964709" cy="1263218"/>
              </a:xfrm>
              <a:prstGeom prst="rect">
                <a:avLst/>
              </a:prstGeom>
              <a:noFill/>
            </p:spPr>
            <p:txBody>
              <a:bodyPr wrap="square" rtlCol="0">
                <a:spAutoFit/>
              </a:bodyPr>
              <a:lstStyle/>
              <a:p>
                <a:pPr algn="ctr"/>
                <a:r>
                  <a:rPr lang="ro-RO" sz="3600" dirty="0"/>
                  <a:t>CILI OLFACTIVI</a:t>
                </a:r>
                <a:endParaRPr lang="en-US" sz="3600" dirty="0"/>
              </a:p>
            </p:txBody>
          </p:sp>
        </p:grpSp>
      </p:grpSp>
    </p:spTree>
    <p:extLst>
      <p:ext uri="{BB962C8B-B14F-4D97-AF65-F5344CB8AC3E}">
        <p14:creationId xmlns:p14="http://schemas.microsoft.com/office/powerpoint/2010/main" val="2896166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55">
            <a:extLst>
              <a:ext uri="{FF2B5EF4-FFF2-40B4-BE49-F238E27FC236}">
                <a16:creationId xmlns:a16="http://schemas.microsoft.com/office/drawing/2014/main" id="{097C7DE6-EC53-DBC2-6057-F689247FFA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8762" y="1300247"/>
            <a:ext cx="3373636" cy="4437196"/>
          </a:xfrm>
          <a:prstGeom prst="rect">
            <a:avLst/>
          </a:prstGeom>
        </p:spPr>
      </p:pic>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020686"/>
            <a:ext cx="8570976" cy="558737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340605" y="213394"/>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Scrie în casete denumirea componentelor care alcătuiesc nasul</a:t>
            </a:r>
            <a:r>
              <a:rPr lang="en-US" sz="1600" dirty="0"/>
              <a:t>.</a:t>
            </a:r>
            <a:r>
              <a:rPr lang="ro-RO" sz="1600" dirty="0"/>
              <a:t> </a:t>
            </a:r>
            <a:endParaRPr lang="en-US" sz="1600" dirty="0"/>
          </a:p>
        </p:txBody>
      </p:sp>
      <p:sp>
        <p:nvSpPr>
          <p:cNvPr id="2" name="TextBox 1">
            <a:extLst>
              <a:ext uri="{FF2B5EF4-FFF2-40B4-BE49-F238E27FC236}">
                <a16:creationId xmlns:a16="http://schemas.microsoft.com/office/drawing/2014/main" id="{C99BE6FA-9D41-BA34-7FFF-E950B06CFF02}"/>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6" name="TextBox 5">
            <a:extLst>
              <a:ext uri="{FF2B5EF4-FFF2-40B4-BE49-F238E27FC236}">
                <a16:creationId xmlns:a16="http://schemas.microsoft.com/office/drawing/2014/main" id="{74F4223F-F6DB-409E-432B-974B05BA95EF}"/>
              </a:ext>
            </a:extLst>
          </p:cNvPr>
          <p:cNvSpPr txBox="1"/>
          <p:nvPr/>
        </p:nvSpPr>
        <p:spPr>
          <a:xfrm>
            <a:off x="1631739" y="972376"/>
            <a:ext cx="6300457" cy="584264"/>
          </a:xfrm>
          <a:prstGeom prst="rect">
            <a:avLst/>
          </a:prstGeom>
          <a:noFill/>
          <a:ln>
            <a:noFill/>
          </a:ln>
        </p:spPr>
        <p:txBody>
          <a:bodyPr wrap="square" rtlCol="0">
            <a:spAutoFit/>
          </a:bodyPr>
          <a:lstStyle/>
          <a:p>
            <a:pPr algn="ctr"/>
            <a:endParaRPr lang="en-US" sz="3600" b="1" dirty="0">
              <a:solidFill>
                <a:srgbClr val="C00000"/>
              </a:solidFill>
            </a:endParaRPr>
          </a:p>
        </p:txBody>
      </p:sp>
      <p:sp>
        <p:nvSpPr>
          <p:cNvPr id="9" name="Arrow: Right 8">
            <a:extLst>
              <a:ext uri="{FF2B5EF4-FFF2-40B4-BE49-F238E27FC236}">
                <a16:creationId xmlns:a16="http://schemas.microsoft.com/office/drawing/2014/main" id="{1DBB2F0D-569B-F4D8-8AB3-A0E2D7E6BD8B}"/>
              </a:ext>
            </a:extLst>
          </p:cNvPr>
          <p:cNvSpPr/>
          <p:nvPr/>
        </p:nvSpPr>
        <p:spPr>
          <a:xfrm>
            <a:off x="1670222" y="4785242"/>
            <a:ext cx="2033893" cy="32956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F34DB174-E7F0-C6B5-18B9-34C6EEF55254}"/>
              </a:ext>
            </a:extLst>
          </p:cNvPr>
          <p:cNvGrpSpPr/>
          <p:nvPr/>
        </p:nvGrpSpPr>
        <p:grpSpPr>
          <a:xfrm>
            <a:off x="71504" y="4387314"/>
            <a:ext cx="2824305" cy="1100561"/>
            <a:chOff x="512066" y="1322187"/>
            <a:chExt cx="1964709" cy="1281263"/>
          </a:xfrm>
        </p:grpSpPr>
        <p:sp>
          <p:nvSpPr>
            <p:cNvPr id="53" name="Rectangle: Rounded Corners 52">
              <a:extLst>
                <a:ext uri="{FF2B5EF4-FFF2-40B4-BE49-F238E27FC236}">
                  <a16:creationId xmlns:a16="http://schemas.microsoft.com/office/drawing/2014/main" id="{FD7B4FF7-B107-071E-6949-0E850D7FE359}"/>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Box 53">
              <a:extLst>
                <a:ext uri="{FF2B5EF4-FFF2-40B4-BE49-F238E27FC236}">
                  <a16:creationId xmlns:a16="http://schemas.microsoft.com/office/drawing/2014/main" id="{43949F57-5815-EACD-59DE-E19E9F0D672E}"/>
                </a:ext>
              </a:extLst>
            </p:cNvPr>
            <p:cNvSpPr txBox="1"/>
            <p:nvPr/>
          </p:nvSpPr>
          <p:spPr>
            <a:xfrm>
              <a:off x="512066" y="1322187"/>
              <a:ext cx="1964709" cy="752452"/>
            </a:xfrm>
            <a:prstGeom prst="rect">
              <a:avLst/>
            </a:prstGeom>
            <a:noFill/>
          </p:spPr>
          <p:txBody>
            <a:bodyPr wrap="square" rtlCol="0">
              <a:spAutoFit/>
            </a:bodyPr>
            <a:lstStyle/>
            <a:p>
              <a:pPr algn="ctr"/>
              <a:endParaRPr lang="en-US" sz="3600" dirty="0"/>
            </a:p>
          </p:txBody>
        </p:sp>
      </p:grpSp>
      <p:grpSp>
        <p:nvGrpSpPr>
          <p:cNvPr id="11" name="Group 10">
            <a:extLst>
              <a:ext uri="{FF2B5EF4-FFF2-40B4-BE49-F238E27FC236}">
                <a16:creationId xmlns:a16="http://schemas.microsoft.com/office/drawing/2014/main" id="{6716CEC1-55A8-53C1-BBAD-907F7FF67DA5}"/>
              </a:ext>
            </a:extLst>
          </p:cNvPr>
          <p:cNvGrpSpPr/>
          <p:nvPr/>
        </p:nvGrpSpPr>
        <p:grpSpPr>
          <a:xfrm>
            <a:off x="334784" y="2349288"/>
            <a:ext cx="3717783" cy="646331"/>
            <a:chOff x="280397" y="2075746"/>
            <a:chExt cx="3959094" cy="714991"/>
          </a:xfrm>
        </p:grpSpPr>
        <p:sp>
          <p:nvSpPr>
            <p:cNvPr id="49" name="Arrow: Right 48">
              <a:extLst>
                <a:ext uri="{FF2B5EF4-FFF2-40B4-BE49-F238E27FC236}">
                  <a16:creationId xmlns:a16="http://schemas.microsoft.com/office/drawing/2014/main" id="{3974A265-D75A-844F-D79E-F6501DB435C5}"/>
                </a:ext>
              </a:extLst>
            </p:cNvPr>
            <p:cNvSpPr/>
            <p:nvPr/>
          </p:nvSpPr>
          <p:spPr>
            <a:xfrm>
              <a:off x="720541" y="2171461"/>
              <a:ext cx="3518950"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0" name="Group 49">
              <a:extLst>
                <a:ext uri="{FF2B5EF4-FFF2-40B4-BE49-F238E27FC236}">
                  <a16:creationId xmlns:a16="http://schemas.microsoft.com/office/drawing/2014/main" id="{AE2E74BC-8EDB-C6A1-BDC2-7D392C93E5D6}"/>
                </a:ext>
              </a:extLst>
            </p:cNvPr>
            <p:cNvGrpSpPr/>
            <p:nvPr/>
          </p:nvGrpSpPr>
          <p:grpSpPr>
            <a:xfrm>
              <a:off x="280397" y="2075746"/>
              <a:ext cx="1783078" cy="714991"/>
              <a:chOff x="573026" y="1458462"/>
              <a:chExt cx="1964709" cy="1327839"/>
            </a:xfrm>
          </p:grpSpPr>
          <p:sp>
            <p:nvSpPr>
              <p:cNvPr id="51" name="Rectangle: Rounded Corners 50">
                <a:extLst>
                  <a:ext uri="{FF2B5EF4-FFF2-40B4-BE49-F238E27FC236}">
                    <a16:creationId xmlns:a16="http://schemas.microsoft.com/office/drawing/2014/main" id="{64F1D186-91AF-C3A8-0F3A-B9B8D09BEBED}"/>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4A9DF3F3-6F5C-C3EA-3FAB-B247F9A87A6C}"/>
                  </a:ext>
                </a:extLst>
              </p:cNvPr>
              <p:cNvSpPr txBox="1"/>
              <p:nvPr/>
            </p:nvSpPr>
            <p:spPr>
              <a:xfrm>
                <a:off x="573026" y="1458462"/>
                <a:ext cx="1964709" cy="1327839"/>
              </a:xfrm>
              <a:prstGeom prst="rect">
                <a:avLst/>
              </a:prstGeom>
              <a:noFill/>
            </p:spPr>
            <p:txBody>
              <a:bodyPr wrap="square" rtlCol="0">
                <a:spAutoFit/>
              </a:bodyPr>
              <a:lstStyle/>
              <a:p>
                <a:pPr algn="ctr"/>
                <a:endParaRPr lang="en-US" sz="3600" dirty="0"/>
              </a:p>
            </p:txBody>
          </p:sp>
        </p:grpSp>
      </p:grpSp>
      <p:sp>
        <p:nvSpPr>
          <p:cNvPr id="12" name="Arrow: Right 11">
            <a:extLst>
              <a:ext uri="{FF2B5EF4-FFF2-40B4-BE49-F238E27FC236}">
                <a16:creationId xmlns:a16="http://schemas.microsoft.com/office/drawing/2014/main" id="{92C6FF30-2AF3-EF8F-53F8-07BF482CE833}"/>
              </a:ext>
            </a:extLst>
          </p:cNvPr>
          <p:cNvSpPr/>
          <p:nvPr/>
        </p:nvSpPr>
        <p:spPr>
          <a:xfrm rot="19009901">
            <a:off x="2583020" y="5735841"/>
            <a:ext cx="1197928" cy="32956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70C20A58-FAC7-DC15-3EA4-44F7FCE6AE7F}"/>
              </a:ext>
            </a:extLst>
          </p:cNvPr>
          <p:cNvGrpSpPr/>
          <p:nvPr/>
        </p:nvGrpSpPr>
        <p:grpSpPr>
          <a:xfrm>
            <a:off x="1220918" y="5823967"/>
            <a:ext cx="1908398" cy="646331"/>
            <a:chOff x="573026" y="1458462"/>
            <a:chExt cx="1964709" cy="1327839"/>
          </a:xfrm>
        </p:grpSpPr>
        <p:sp>
          <p:nvSpPr>
            <p:cNvPr id="47" name="Rectangle: Rounded Corners 46">
              <a:extLst>
                <a:ext uri="{FF2B5EF4-FFF2-40B4-BE49-F238E27FC236}">
                  <a16:creationId xmlns:a16="http://schemas.microsoft.com/office/drawing/2014/main" id="{5F4F1F5C-0268-E4F9-808B-3E8C842283D2}"/>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00E5F42F-5077-695D-4BE1-41D44C2FA9BB}"/>
                </a:ext>
              </a:extLst>
            </p:cNvPr>
            <p:cNvSpPr txBox="1"/>
            <p:nvPr/>
          </p:nvSpPr>
          <p:spPr>
            <a:xfrm>
              <a:off x="573026" y="1458462"/>
              <a:ext cx="1964709" cy="1327839"/>
            </a:xfrm>
            <a:prstGeom prst="rect">
              <a:avLst/>
            </a:prstGeom>
            <a:noFill/>
          </p:spPr>
          <p:txBody>
            <a:bodyPr wrap="square" rtlCol="0">
              <a:spAutoFit/>
            </a:bodyPr>
            <a:lstStyle/>
            <a:p>
              <a:pPr algn="ctr"/>
              <a:endParaRPr lang="en-US" sz="3600" dirty="0"/>
            </a:p>
          </p:txBody>
        </p:sp>
      </p:grpSp>
      <p:sp>
        <p:nvSpPr>
          <p:cNvPr id="14" name="Arrow: Right 13">
            <a:extLst>
              <a:ext uri="{FF2B5EF4-FFF2-40B4-BE49-F238E27FC236}">
                <a16:creationId xmlns:a16="http://schemas.microsoft.com/office/drawing/2014/main" id="{9D405841-2576-BCAE-6C50-212D573C80EB}"/>
              </a:ext>
            </a:extLst>
          </p:cNvPr>
          <p:cNvSpPr/>
          <p:nvPr/>
        </p:nvSpPr>
        <p:spPr>
          <a:xfrm>
            <a:off x="2435690" y="2918635"/>
            <a:ext cx="2033893" cy="32956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922F08E6-A025-7EA2-5209-B07CCBD69312}"/>
              </a:ext>
            </a:extLst>
          </p:cNvPr>
          <p:cNvGrpSpPr/>
          <p:nvPr/>
        </p:nvGrpSpPr>
        <p:grpSpPr>
          <a:xfrm>
            <a:off x="1584288" y="2847351"/>
            <a:ext cx="1908398" cy="646331"/>
            <a:chOff x="573026" y="1458462"/>
            <a:chExt cx="1964709" cy="1327839"/>
          </a:xfrm>
        </p:grpSpPr>
        <p:sp>
          <p:nvSpPr>
            <p:cNvPr id="45" name="Rectangle: Rounded Corners 44">
              <a:extLst>
                <a:ext uri="{FF2B5EF4-FFF2-40B4-BE49-F238E27FC236}">
                  <a16:creationId xmlns:a16="http://schemas.microsoft.com/office/drawing/2014/main" id="{00B3E2D1-ACC6-240E-5DDE-AD18059BE9BE}"/>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410A2C0C-AB7F-EA21-6214-DED1551E602B}"/>
                </a:ext>
              </a:extLst>
            </p:cNvPr>
            <p:cNvSpPr txBox="1"/>
            <p:nvPr/>
          </p:nvSpPr>
          <p:spPr>
            <a:xfrm>
              <a:off x="573026" y="1458462"/>
              <a:ext cx="1964709" cy="1327839"/>
            </a:xfrm>
            <a:prstGeom prst="rect">
              <a:avLst/>
            </a:prstGeom>
            <a:noFill/>
          </p:spPr>
          <p:txBody>
            <a:bodyPr wrap="square" rtlCol="0">
              <a:spAutoFit/>
            </a:bodyPr>
            <a:lstStyle/>
            <a:p>
              <a:pPr algn="ctr"/>
              <a:endParaRPr lang="en-US" sz="3600" dirty="0"/>
            </a:p>
          </p:txBody>
        </p:sp>
      </p:grpSp>
      <p:sp>
        <p:nvSpPr>
          <p:cNvPr id="16" name="Arrow: Right 15">
            <a:extLst>
              <a:ext uri="{FF2B5EF4-FFF2-40B4-BE49-F238E27FC236}">
                <a16:creationId xmlns:a16="http://schemas.microsoft.com/office/drawing/2014/main" id="{8717D3C0-3FE9-25B5-80F6-55C5ED87AA04}"/>
              </a:ext>
            </a:extLst>
          </p:cNvPr>
          <p:cNvSpPr/>
          <p:nvPr/>
        </p:nvSpPr>
        <p:spPr>
          <a:xfrm rot="10800000">
            <a:off x="6091299" y="1268151"/>
            <a:ext cx="1016947" cy="338167"/>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a16="http://schemas.microsoft.com/office/drawing/2014/main" id="{BBD2F39A-7381-81BA-4B8D-E89F9008BD8A}"/>
              </a:ext>
            </a:extLst>
          </p:cNvPr>
          <p:cNvGrpSpPr/>
          <p:nvPr/>
        </p:nvGrpSpPr>
        <p:grpSpPr>
          <a:xfrm>
            <a:off x="6630725" y="1253163"/>
            <a:ext cx="2116806" cy="1085061"/>
            <a:chOff x="573024" y="1458462"/>
            <a:chExt cx="2115603" cy="1200329"/>
          </a:xfrm>
        </p:grpSpPr>
        <p:sp>
          <p:nvSpPr>
            <p:cNvPr id="43" name="Rectangle: Rounded Corners 42">
              <a:extLst>
                <a:ext uri="{FF2B5EF4-FFF2-40B4-BE49-F238E27FC236}">
                  <a16:creationId xmlns:a16="http://schemas.microsoft.com/office/drawing/2014/main" id="{48B9DB2B-2136-B4F0-0AE5-B7F9A6B2A05F}"/>
                </a:ext>
              </a:extLst>
            </p:cNvPr>
            <p:cNvSpPr/>
            <p:nvPr/>
          </p:nvSpPr>
          <p:spPr>
            <a:xfrm>
              <a:off x="573024" y="1458462"/>
              <a:ext cx="2023872" cy="1200329"/>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80E306A7-8A1F-ECF6-BB68-BC7C29FD19E9}"/>
                </a:ext>
              </a:extLst>
            </p:cNvPr>
            <p:cNvSpPr txBox="1"/>
            <p:nvPr/>
          </p:nvSpPr>
          <p:spPr>
            <a:xfrm>
              <a:off x="664755" y="1458462"/>
              <a:ext cx="2023872" cy="714992"/>
            </a:xfrm>
            <a:prstGeom prst="rect">
              <a:avLst/>
            </a:prstGeom>
            <a:noFill/>
          </p:spPr>
          <p:txBody>
            <a:bodyPr wrap="square" rtlCol="0">
              <a:spAutoFit/>
            </a:bodyPr>
            <a:lstStyle/>
            <a:p>
              <a:endParaRPr lang="en-US" sz="3600" dirty="0"/>
            </a:p>
          </p:txBody>
        </p:sp>
      </p:grpSp>
      <p:sp>
        <p:nvSpPr>
          <p:cNvPr id="18" name="Arrow: Right 17">
            <a:extLst>
              <a:ext uri="{FF2B5EF4-FFF2-40B4-BE49-F238E27FC236}">
                <a16:creationId xmlns:a16="http://schemas.microsoft.com/office/drawing/2014/main" id="{AE1F3397-DFAF-259D-2671-A3EC6C88A227}"/>
              </a:ext>
            </a:extLst>
          </p:cNvPr>
          <p:cNvSpPr/>
          <p:nvPr/>
        </p:nvSpPr>
        <p:spPr>
          <a:xfrm rot="13354004">
            <a:off x="4825089" y="2109659"/>
            <a:ext cx="2280043" cy="27281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4C426AEC-DEAE-B80E-25FB-382ADFD19037}"/>
              </a:ext>
            </a:extLst>
          </p:cNvPr>
          <p:cNvGrpSpPr/>
          <p:nvPr/>
        </p:nvGrpSpPr>
        <p:grpSpPr>
          <a:xfrm>
            <a:off x="6357778" y="2474499"/>
            <a:ext cx="2499416" cy="1070146"/>
            <a:chOff x="791745" y="1380686"/>
            <a:chExt cx="2023872" cy="1183830"/>
          </a:xfrm>
        </p:grpSpPr>
        <p:sp>
          <p:nvSpPr>
            <p:cNvPr id="41" name="Rectangle: Rounded Corners 40">
              <a:extLst>
                <a:ext uri="{FF2B5EF4-FFF2-40B4-BE49-F238E27FC236}">
                  <a16:creationId xmlns:a16="http://schemas.microsoft.com/office/drawing/2014/main" id="{F19EA1B4-A8B7-B73D-6374-B82221F2441C}"/>
                </a:ext>
              </a:extLst>
            </p:cNvPr>
            <p:cNvSpPr/>
            <p:nvPr/>
          </p:nvSpPr>
          <p:spPr>
            <a:xfrm>
              <a:off x="986886" y="1458462"/>
              <a:ext cx="1610009" cy="11060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47068337-7B41-F8ED-6736-B308E296E568}"/>
                </a:ext>
              </a:extLst>
            </p:cNvPr>
            <p:cNvSpPr txBox="1"/>
            <p:nvPr/>
          </p:nvSpPr>
          <p:spPr>
            <a:xfrm>
              <a:off x="791745" y="1380686"/>
              <a:ext cx="2023872" cy="714992"/>
            </a:xfrm>
            <a:prstGeom prst="rect">
              <a:avLst/>
            </a:prstGeom>
            <a:noFill/>
          </p:spPr>
          <p:txBody>
            <a:bodyPr wrap="square" rtlCol="0">
              <a:spAutoFit/>
            </a:bodyPr>
            <a:lstStyle/>
            <a:p>
              <a:pPr algn="ctr"/>
              <a:endParaRPr lang="en-US" sz="3600" dirty="0"/>
            </a:p>
          </p:txBody>
        </p:sp>
      </p:grpSp>
      <p:sp>
        <p:nvSpPr>
          <p:cNvPr id="20" name="Arrow: Right 19">
            <a:extLst>
              <a:ext uri="{FF2B5EF4-FFF2-40B4-BE49-F238E27FC236}">
                <a16:creationId xmlns:a16="http://schemas.microsoft.com/office/drawing/2014/main" id="{DD2C2EE6-9AD1-C79A-5E5D-2A4020C37B67}"/>
              </a:ext>
            </a:extLst>
          </p:cNvPr>
          <p:cNvSpPr/>
          <p:nvPr/>
        </p:nvSpPr>
        <p:spPr>
          <a:xfrm rot="12848498">
            <a:off x="4777782" y="3130664"/>
            <a:ext cx="2484153" cy="310923"/>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DADE895F-6C3D-1042-128F-F071E58D072A}"/>
              </a:ext>
            </a:extLst>
          </p:cNvPr>
          <p:cNvGrpSpPr/>
          <p:nvPr/>
        </p:nvGrpSpPr>
        <p:grpSpPr>
          <a:xfrm>
            <a:off x="5796137" y="3772322"/>
            <a:ext cx="3554105" cy="1036333"/>
            <a:chOff x="181013" y="1283968"/>
            <a:chExt cx="2023872" cy="1885117"/>
          </a:xfrm>
        </p:grpSpPr>
        <p:sp>
          <p:nvSpPr>
            <p:cNvPr id="39" name="Rectangle: Rounded Corners 38">
              <a:extLst>
                <a:ext uri="{FF2B5EF4-FFF2-40B4-BE49-F238E27FC236}">
                  <a16:creationId xmlns:a16="http://schemas.microsoft.com/office/drawing/2014/main" id="{860D0107-2447-2854-3B72-E13D0B5E6ED4}"/>
                </a:ext>
              </a:extLst>
            </p:cNvPr>
            <p:cNvSpPr/>
            <p:nvPr/>
          </p:nvSpPr>
          <p:spPr>
            <a:xfrm>
              <a:off x="521037" y="1325762"/>
              <a:ext cx="1338335" cy="1843323"/>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F8069C5C-A04B-F062-8A97-D0B0855579EB}"/>
                </a:ext>
              </a:extLst>
            </p:cNvPr>
            <p:cNvSpPr txBox="1"/>
            <p:nvPr/>
          </p:nvSpPr>
          <p:spPr>
            <a:xfrm>
              <a:off x="181013" y="1283968"/>
              <a:ext cx="2023872" cy="1175693"/>
            </a:xfrm>
            <a:prstGeom prst="rect">
              <a:avLst/>
            </a:prstGeom>
            <a:noFill/>
          </p:spPr>
          <p:txBody>
            <a:bodyPr wrap="square" rtlCol="0">
              <a:spAutoFit/>
            </a:bodyPr>
            <a:lstStyle/>
            <a:p>
              <a:pPr algn="ctr"/>
              <a:endParaRPr lang="en-US" sz="3600" dirty="0"/>
            </a:p>
          </p:txBody>
        </p:sp>
      </p:grpSp>
      <p:sp>
        <p:nvSpPr>
          <p:cNvPr id="22" name="Arrow: Right 21">
            <a:extLst>
              <a:ext uri="{FF2B5EF4-FFF2-40B4-BE49-F238E27FC236}">
                <a16:creationId xmlns:a16="http://schemas.microsoft.com/office/drawing/2014/main" id="{31D45A39-2755-C3F1-5AE5-A381D97E93A7}"/>
              </a:ext>
            </a:extLst>
          </p:cNvPr>
          <p:cNvSpPr/>
          <p:nvPr/>
        </p:nvSpPr>
        <p:spPr>
          <a:xfrm rot="16200000">
            <a:off x="4610141" y="5712835"/>
            <a:ext cx="927338" cy="338421"/>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Arrow: Right 22">
            <a:extLst>
              <a:ext uri="{FF2B5EF4-FFF2-40B4-BE49-F238E27FC236}">
                <a16:creationId xmlns:a16="http://schemas.microsoft.com/office/drawing/2014/main" id="{4541A201-411F-2A35-DEDA-A0EC52C9A7A4}"/>
              </a:ext>
            </a:extLst>
          </p:cNvPr>
          <p:cNvSpPr/>
          <p:nvPr/>
        </p:nvSpPr>
        <p:spPr>
          <a:xfrm rot="21064384">
            <a:off x="855238" y="3686008"/>
            <a:ext cx="3860620" cy="3900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24" name="Arrow: Right 23">
            <a:extLst>
              <a:ext uri="{FF2B5EF4-FFF2-40B4-BE49-F238E27FC236}">
                <a16:creationId xmlns:a16="http://schemas.microsoft.com/office/drawing/2014/main" id="{DE0A41E5-FBF8-4820-9235-DD62A95318D7}"/>
              </a:ext>
            </a:extLst>
          </p:cNvPr>
          <p:cNvSpPr/>
          <p:nvPr/>
        </p:nvSpPr>
        <p:spPr>
          <a:xfrm rot="676948">
            <a:off x="1043492" y="4030495"/>
            <a:ext cx="3687867" cy="3900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grpSp>
        <p:nvGrpSpPr>
          <p:cNvPr id="25" name="Group 24">
            <a:extLst>
              <a:ext uri="{FF2B5EF4-FFF2-40B4-BE49-F238E27FC236}">
                <a16:creationId xmlns:a16="http://schemas.microsoft.com/office/drawing/2014/main" id="{ED60B277-7EDA-E17D-1258-2628A2075FC2}"/>
              </a:ext>
            </a:extLst>
          </p:cNvPr>
          <p:cNvGrpSpPr/>
          <p:nvPr/>
        </p:nvGrpSpPr>
        <p:grpSpPr>
          <a:xfrm>
            <a:off x="472350" y="3676936"/>
            <a:ext cx="1924082" cy="646331"/>
            <a:chOff x="573024" y="1458462"/>
            <a:chExt cx="2023873" cy="714991"/>
          </a:xfrm>
        </p:grpSpPr>
        <p:sp>
          <p:nvSpPr>
            <p:cNvPr id="37" name="Rectangle: Rounded Corners 36">
              <a:extLst>
                <a:ext uri="{FF2B5EF4-FFF2-40B4-BE49-F238E27FC236}">
                  <a16:creationId xmlns:a16="http://schemas.microsoft.com/office/drawing/2014/main" id="{123B9498-0EF3-4B32-7262-A45B9E70320A}"/>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A9FE1340-B217-BE7E-F792-A8ECAC313EDE}"/>
                </a:ext>
              </a:extLst>
            </p:cNvPr>
            <p:cNvSpPr txBox="1"/>
            <p:nvPr/>
          </p:nvSpPr>
          <p:spPr>
            <a:xfrm>
              <a:off x="573025" y="1458462"/>
              <a:ext cx="2023872" cy="714991"/>
            </a:xfrm>
            <a:prstGeom prst="rect">
              <a:avLst/>
            </a:prstGeom>
            <a:noFill/>
          </p:spPr>
          <p:txBody>
            <a:bodyPr wrap="square" rtlCol="0">
              <a:spAutoFit/>
            </a:bodyPr>
            <a:lstStyle/>
            <a:p>
              <a:pPr algn="ctr"/>
              <a:endParaRPr lang="en-US" sz="3600" dirty="0"/>
            </a:p>
          </p:txBody>
        </p:sp>
      </p:grpSp>
      <p:grpSp>
        <p:nvGrpSpPr>
          <p:cNvPr id="26" name="Group 25">
            <a:extLst>
              <a:ext uri="{FF2B5EF4-FFF2-40B4-BE49-F238E27FC236}">
                <a16:creationId xmlns:a16="http://schemas.microsoft.com/office/drawing/2014/main" id="{B24260E9-39FC-3DB0-977E-C0459940D4F6}"/>
              </a:ext>
            </a:extLst>
          </p:cNvPr>
          <p:cNvGrpSpPr/>
          <p:nvPr/>
        </p:nvGrpSpPr>
        <p:grpSpPr>
          <a:xfrm>
            <a:off x="4466527" y="5997683"/>
            <a:ext cx="3106663" cy="662811"/>
            <a:chOff x="588643" y="1458462"/>
            <a:chExt cx="3198331" cy="1361697"/>
          </a:xfrm>
        </p:grpSpPr>
        <p:sp>
          <p:nvSpPr>
            <p:cNvPr id="35" name="Rectangle: Rounded Corners 34">
              <a:extLst>
                <a:ext uri="{FF2B5EF4-FFF2-40B4-BE49-F238E27FC236}">
                  <a16:creationId xmlns:a16="http://schemas.microsoft.com/office/drawing/2014/main" id="{B95541CB-2A07-8EBC-D88A-B3D0B0E1C03C}"/>
                </a:ext>
              </a:extLst>
            </p:cNvPr>
            <p:cNvSpPr/>
            <p:nvPr/>
          </p:nvSpPr>
          <p:spPr>
            <a:xfrm>
              <a:off x="845331" y="1458462"/>
              <a:ext cx="2762215"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5F3F7328-BF68-C8A7-A568-E8FA996A870A}"/>
                </a:ext>
              </a:extLst>
            </p:cNvPr>
            <p:cNvSpPr txBox="1"/>
            <p:nvPr/>
          </p:nvSpPr>
          <p:spPr>
            <a:xfrm>
              <a:off x="588643" y="1492319"/>
              <a:ext cx="3198331" cy="1327840"/>
            </a:xfrm>
            <a:prstGeom prst="rect">
              <a:avLst/>
            </a:prstGeom>
            <a:noFill/>
          </p:spPr>
          <p:txBody>
            <a:bodyPr wrap="square" rtlCol="0">
              <a:spAutoFit/>
            </a:bodyPr>
            <a:lstStyle/>
            <a:p>
              <a:pPr algn="ctr"/>
              <a:endParaRPr lang="en-US" sz="3600" dirty="0"/>
            </a:p>
          </p:txBody>
        </p:sp>
      </p:grpSp>
      <p:sp>
        <p:nvSpPr>
          <p:cNvPr id="27" name="Arrow: Right 26">
            <a:extLst>
              <a:ext uri="{FF2B5EF4-FFF2-40B4-BE49-F238E27FC236}">
                <a16:creationId xmlns:a16="http://schemas.microsoft.com/office/drawing/2014/main" id="{D9F89107-BA7C-B698-3233-530D9302577A}"/>
              </a:ext>
            </a:extLst>
          </p:cNvPr>
          <p:cNvSpPr/>
          <p:nvPr/>
        </p:nvSpPr>
        <p:spPr>
          <a:xfrm rot="12637747">
            <a:off x="5386269" y="4800195"/>
            <a:ext cx="2309546" cy="332148"/>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a:extLst>
              <a:ext uri="{FF2B5EF4-FFF2-40B4-BE49-F238E27FC236}">
                <a16:creationId xmlns:a16="http://schemas.microsoft.com/office/drawing/2014/main" id="{764770BE-C189-8EAA-C700-7E3B94BA4A15}"/>
              </a:ext>
            </a:extLst>
          </p:cNvPr>
          <p:cNvGrpSpPr/>
          <p:nvPr/>
        </p:nvGrpSpPr>
        <p:grpSpPr>
          <a:xfrm>
            <a:off x="6689801" y="5274096"/>
            <a:ext cx="1998654" cy="646331"/>
            <a:chOff x="641554" y="1430791"/>
            <a:chExt cx="2057627" cy="1327839"/>
          </a:xfrm>
        </p:grpSpPr>
        <p:sp>
          <p:nvSpPr>
            <p:cNvPr id="33" name="Rectangle: Rounded Corners 32">
              <a:extLst>
                <a:ext uri="{FF2B5EF4-FFF2-40B4-BE49-F238E27FC236}">
                  <a16:creationId xmlns:a16="http://schemas.microsoft.com/office/drawing/2014/main" id="{4FB95E12-1684-71D3-B7BB-9C9B9267F519}"/>
                </a:ext>
              </a:extLst>
            </p:cNvPr>
            <p:cNvSpPr/>
            <p:nvPr/>
          </p:nvSpPr>
          <p:spPr>
            <a:xfrm>
              <a:off x="845331" y="1458462"/>
              <a:ext cx="1659737"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8A8AF03B-96F5-57D0-049D-A62A7265CF96}"/>
                </a:ext>
              </a:extLst>
            </p:cNvPr>
            <p:cNvSpPr txBox="1"/>
            <p:nvPr/>
          </p:nvSpPr>
          <p:spPr>
            <a:xfrm>
              <a:off x="641554" y="1430791"/>
              <a:ext cx="2057627" cy="1327839"/>
            </a:xfrm>
            <a:prstGeom prst="rect">
              <a:avLst/>
            </a:prstGeom>
            <a:noFill/>
          </p:spPr>
          <p:txBody>
            <a:bodyPr wrap="square" rtlCol="0">
              <a:spAutoFit/>
            </a:bodyPr>
            <a:lstStyle/>
            <a:p>
              <a:pPr algn="ctr"/>
              <a:endParaRPr lang="en-US" sz="3600" dirty="0"/>
            </a:p>
          </p:txBody>
        </p:sp>
      </p:grpSp>
      <p:sp>
        <p:nvSpPr>
          <p:cNvPr id="29" name="Arrow: Right 28">
            <a:extLst>
              <a:ext uri="{FF2B5EF4-FFF2-40B4-BE49-F238E27FC236}">
                <a16:creationId xmlns:a16="http://schemas.microsoft.com/office/drawing/2014/main" id="{BF837262-67A6-EA92-0D6F-D0FA95E54D33}"/>
              </a:ext>
            </a:extLst>
          </p:cNvPr>
          <p:cNvSpPr/>
          <p:nvPr/>
        </p:nvSpPr>
        <p:spPr>
          <a:xfrm rot="171592">
            <a:off x="1864827" y="1435532"/>
            <a:ext cx="3147974" cy="338835"/>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a:extLst>
              <a:ext uri="{FF2B5EF4-FFF2-40B4-BE49-F238E27FC236}">
                <a16:creationId xmlns:a16="http://schemas.microsoft.com/office/drawing/2014/main" id="{0507FC4B-C46A-9D59-A29E-B90582C8E509}"/>
              </a:ext>
            </a:extLst>
          </p:cNvPr>
          <p:cNvGrpSpPr/>
          <p:nvPr/>
        </p:nvGrpSpPr>
        <p:grpSpPr>
          <a:xfrm>
            <a:off x="22238" y="1203725"/>
            <a:ext cx="2824305" cy="1036592"/>
            <a:chOff x="556145" y="1396659"/>
            <a:chExt cx="1964709" cy="1206791"/>
          </a:xfrm>
        </p:grpSpPr>
        <p:sp>
          <p:nvSpPr>
            <p:cNvPr id="31" name="Rectangle: Rounded Corners 30">
              <a:extLst>
                <a:ext uri="{FF2B5EF4-FFF2-40B4-BE49-F238E27FC236}">
                  <a16:creationId xmlns:a16="http://schemas.microsoft.com/office/drawing/2014/main" id="{3C9B90FD-B000-F394-94B9-9052DCAF248F}"/>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5A4D554B-56AF-D1C5-EBEA-AC2DA18C65FF}"/>
                </a:ext>
              </a:extLst>
            </p:cNvPr>
            <p:cNvSpPr txBox="1"/>
            <p:nvPr/>
          </p:nvSpPr>
          <p:spPr>
            <a:xfrm>
              <a:off x="556145" y="1396659"/>
              <a:ext cx="1964709" cy="752453"/>
            </a:xfrm>
            <a:prstGeom prst="rect">
              <a:avLst/>
            </a:prstGeom>
            <a:noFill/>
          </p:spPr>
          <p:txBody>
            <a:bodyPr wrap="square" rtlCol="0">
              <a:spAutoFit/>
            </a:bodyPr>
            <a:lstStyle/>
            <a:p>
              <a:pPr algn="ctr"/>
              <a:endParaRPr lang="en-US" sz="3600" dirty="0"/>
            </a:p>
          </p:txBody>
        </p:sp>
      </p:grpSp>
    </p:spTree>
    <p:extLst>
      <p:ext uri="{BB962C8B-B14F-4D97-AF65-F5344CB8AC3E}">
        <p14:creationId xmlns:p14="http://schemas.microsoft.com/office/powerpoint/2010/main" val="3213857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D42F3872-CAC9-FA4B-B1C0-57DF65BC407B}"/>
              </a:ext>
            </a:extLst>
          </p:cNvPr>
          <p:cNvGrpSpPr/>
          <p:nvPr/>
        </p:nvGrpSpPr>
        <p:grpSpPr>
          <a:xfrm>
            <a:off x="5039" y="-123599"/>
            <a:ext cx="9222376" cy="6885933"/>
            <a:chOff x="0" y="-23039"/>
            <a:chExt cx="9222376" cy="6885933"/>
          </a:xfrm>
        </p:grpSpPr>
        <p:grpSp>
          <p:nvGrpSpPr>
            <p:cNvPr id="60" name="Group 59">
              <a:extLst>
                <a:ext uri="{FF2B5EF4-FFF2-40B4-BE49-F238E27FC236}">
                  <a16:creationId xmlns:a16="http://schemas.microsoft.com/office/drawing/2014/main" id="{36EA80F4-1843-337C-2530-65CBCCBC41FB}"/>
                </a:ext>
              </a:extLst>
            </p:cNvPr>
            <p:cNvGrpSpPr/>
            <p:nvPr/>
          </p:nvGrpSpPr>
          <p:grpSpPr>
            <a:xfrm>
              <a:off x="0" y="-23039"/>
              <a:ext cx="9144000" cy="6881039"/>
              <a:chOff x="0" y="-23039"/>
              <a:chExt cx="9144000" cy="6881039"/>
            </a:xfrm>
          </p:grpSpPr>
          <p:sp>
            <p:nvSpPr>
              <p:cNvPr id="59" name="Rectangle 58">
                <a:extLst>
                  <a:ext uri="{FF2B5EF4-FFF2-40B4-BE49-F238E27FC236}">
                    <a16:creationId xmlns:a16="http://schemas.microsoft.com/office/drawing/2014/main" id="{4482575F-ECB7-82F0-9E84-4A773F2AFBCA}"/>
                  </a:ext>
                </a:extLst>
              </p:cNvPr>
              <p:cNvSpPr/>
              <p:nvPr/>
            </p:nvSpPr>
            <p:spPr>
              <a:xfrm>
                <a:off x="0" y="-23039"/>
                <a:ext cx="9144000" cy="6881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6050DF8-1F4F-B539-06BA-99A668CB9597}"/>
                  </a:ext>
                </a:extLst>
              </p:cNvPr>
              <p:cNvSpPr txBox="1"/>
              <p:nvPr/>
            </p:nvSpPr>
            <p:spPr>
              <a:xfrm>
                <a:off x="438541" y="16356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cu atenție. Spune ce reprezintă fiecare dintre ele. Unește cu o săgeată imaginea din mijloc cu imaginile care reprezintă obiecte/ființe pe care le putem mirosi.</a:t>
                </a:r>
                <a:endParaRPr lang="en-US" sz="1600" dirty="0"/>
              </a:p>
            </p:txBody>
          </p:sp>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0E0FDE72-6A0F-4D65-65E8-EDBD8797B103}"/>
                  </a:ext>
                </a:extLst>
              </p:cNvPr>
              <p:cNvGrpSpPr/>
              <p:nvPr/>
            </p:nvGrpSpPr>
            <p:grpSpPr>
              <a:xfrm rot="5400000">
                <a:off x="6386890" y="4549504"/>
                <a:ext cx="2157055" cy="1656791"/>
                <a:chOff x="573024" y="1458462"/>
                <a:chExt cx="2023873" cy="646331"/>
              </a:xfrm>
            </p:grpSpPr>
            <p:sp>
              <p:nvSpPr>
                <p:cNvPr id="26" name="Rectangle: Rounded Corners 25">
                  <a:extLst>
                    <a:ext uri="{FF2B5EF4-FFF2-40B4-BE49-F238E27FC236}">
                      <a16:creationId xmlns:a16="http://schemas.microsoft.com/office/drawing/2014/main" id="{E3BB833D-30E3-42ED-BA4B-1A91350D14D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26788E9-F644-370B-CB0F-112AD373145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32" name="Rectangle: Rounded Corners 31">
                <a:extLst>
                  <a:ext uri="{FF2B5EF4-FFF2-40B4-BE49-F238E27FC236}">
                    <a16:creationId xmlns:a16="http://schemas.microsoft.com/office/drawing/2014/main" id="{FC2B2D0C-305E-40F3-404F-F145E6451C2D}"/>
                  </a:ext>
                </a:extLst>
              </p:cNvPr>
              <p:cNvSpPr/>
              <p:nvPr/>
            </p:nvSpPr>
            <p:spPr>
              <a:xfrm rot="5400000">
                <a:off x="2472333" y="4693901"/>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Rounded Corners 28">
                <a:extLst>
                  <a:ext uri="{FF2B5EF4-FFF2-40B4-BE49-F238E27FC236}">
                    <a16:creationId xmlns:a16="http://schemas.microsoft.com/office/drawing/2014/main" id="{8E8E1CC9-0ECF-00C5-2E6A-8360A5EFCAEB}"/>
                  </a:ext>
                </a:extLst>
              </p:cNvPr>
              <p:cNvSpPr/>
              <p:nvPr/>
            </p:nvSpPr>
            <p:spPr>
              <a:xfrm>
                <a:off x="2563337" y="1447864"/>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8899BE6A-EED6-73A7-A3BD-7929707ACF10}"/>
                  </a:ext>
                </a:extLst>
              </p:cNvPr>
              <p:cNvGrpSpPr/>
              <p:nvPr/>
            </p:nvGrpSpPr>
            <p:grpSpPr>
              <a:xfrm rot="5400000">
                <a:off x="369468" y="1657785"/>
                <a:ext cx="2194604" cy="1656793"/>
                <a:chOff x="573024" y="1458462"/>
                <a:chExt cx="2023873" cy="646331"/>
              </a:xfrm>
            </p:grpSpPr>
            <p:sp>
              <p:nvSpPr>
                <p:cNvPr id="20" name="Rectangle: Rounded Corners 19">
                  <a:extLst>
                    <a:ext uri="{FF2B5EF4-FFF2-40B4-BE49-F238E27FC236}">
                      <a16:creationId xmlns:a16="http://schemas.microsoft.com/office/drawing/2014/main" id="{24350054-9D8F-1611-86EB-B58A23D051F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EE38826-C1B4-75E1-D739-687E8D53486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2" name="Group 21">
                <a:extLst>
                  <a:ext uri="{FF2B5EF4-FFF2-40B4-BE49-F238E27FC236}">
                    <a16:creationId xmlns:a16="http://schemas.microsoft.com/office/drawing/2014/main" id="{C92C3862-CA6E-11B4-B171-BA5D9BFB0697}"/>
                  </a:ext>
                </a:extLst>
              </p:cNvPr>
              <p:cNvGrpSpPr/>
              <p:nvPr/>
            </p:nvGrpSpPr>
            <p:grpSpPr>
              <a:xfrm rot="16200000">
                <a:off x="6375374" y="1676557"/>
                <a:ext cx="2157057" cy="1656791"/>
                <a:chOff x="573024" y="1458462"/>
                <a:chExt cx="2023873" cy="646331"/>
              </a:xfrm>
            </p:grpSpPr>
            <p:sp>
              <p:nvSpPr>
                <p:cNvPr id="23" name="Rectangle: Rounded Corners 22">
                  <a:extLst>
                    <a:ext uri="{FF2B5EF4-FFF2-40B4-BE49-F238E27FC236}">
                      <a16:creationId xmlns:a16="http://schemas.microsoft.com/office/drawing/2014/main" id="{390CE8AE-5F70-1D6F-F3DC-1551BE5A75D8}"/>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C9DA3983-FCF9-098F-9896-BA4B1AEEB05B}"/>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 name="Group 1">
                <a:extLst>
                  <a:ext uri="{FF2B5EF4-FFF2-40B4-BE49-F238E27FC236}">
                    <a16:creationId xmlns:a16="http://schemas.microsoft.com/office/drawing/2014/main" id="{55F9FC90-BBFF-6F73-75CC-D99224157D6E}"/>
                  </a:ext>
                </a:extLst>
              </p:cNvPr>
              <p:cNvGrpSpPr/>
              <p:nvPr/>
            </p:nvGrpSpPr>
            <p:grpSpPr>
              <a:xfrm rot="5400000">
                <a:off x="413755" y="4549506"/>
                <a:ext cx="2194603" cy="1656791"/>
                <a:chOff x="573024" y="1458462"/>
                <a:chExt cx="2023873" cy="646331"/>
              </a:xfrm>
            </p:grpSpPr>
            <p:sp>
              <p:nvSpPr>
                <p:cNvPr id="4" name="Rectangle: Rounded Corners 3">
                  <a:extLst>
                    <a:ext uri="{FF2B5EF4-FFF2-40B4-BE49-F238E27FC236}">
                      <a16:creationId xmlns:a16="http://schemas.microsoft.com/office/drawing/2014/main" id="{649743FA-6D13-53B3-784C-20E9ED8A306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42E252F-054A-6142-CDB9-AE1583E2365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46" name="Oval 45">
                <a:extLst>
                  <a:ext uri="{FF2B5EF4-FFF2-40B4-BE49-F238E27FC236}">
                    <a16:creationId xmlns:a16="http://schemas.microsoft.com/office/drawing/2014/main" id="{3CAFC76F-E6CB-CE4A-DDD6-19A2CABFF872}"/>
                  </a:ext>
                </a:extLst>
              </p:cNvPr>
              <p:cNvSpPr/>
              <p:nvPr/>
            </p:nvSpPr>
            <p:spPr>
              <a:xfrm>
                <a:off x="2881166" y="3068249"/>
                <a:ext cx="3369307" cy="1165833"/>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70551CD3-5928-BB4E-B84A-0F1B2F896FDA}"/>
                  </a:ext>
                </a:extLst>
              </p:cNvPr>
              <p:cNvSpPr txBox="1"/>
              <p:nvPr/>
            </p:nvSpPr>
            <p:spPr>
              <a:xfrm>
                <a:off x="626859" y="2934555"/>
                <a:ext cx="1656792" cy="646331"/>
              </a:xfrm>
              <a:prstGeom prst="rect">
                <a:avLst/>
              </a:prstGeom>
              <a:noFill/>
            </p:spPr>
            <p:txBody>
              <a:bodyPr wrap="square" rtlCol="0">
                <a:spAutoFit/>
              </a:bodyPr>
              <a:lstStyle/>
              <a:p>
                <a:pPr algn="ctr"/>
                <a:r>
                  <a:rPr lang="ro-RO" dirty="0"/>
                  <a:t>CIOCOLATĂ CALDĂ</a:t>
                </a:r>
                <a:endParaRPr lang="en-US" dirty="0"/>
              </a:p>
            </p:txBody>
          </p:sp>
          <p:sp>
            <p:nvSpPr>
              <p:cNvPr id="54" name="TextBox 53">
                <a:extLst>
                  <a:ext uri="{FF2B5EF4-FFF2-40B4-BE49-F238E27FC236}">
                    <a16:creationId xmlns:a16="http://schemas.microsoft.com/office/drawing/2014/main" id="{DB1041DB-72D9-A1F5-5594-47402AE65120}"/>
                  </a:ext>
                </a:extLst>
              </p:cNvPr>
              <p:cNvSpPr txBox="1"/>
              <p:nvPr/>
            </p:nvSpPr>
            <p:spPr>
              <a:xfrm>
                <a:off x="2604012" y="2565223"/>
                <a:ext cx="1656792" cy="369332"/>
              </a:xfrm>
              <a:prstGeom prst="rect">
                <a:avLst/>
              </a:prstGeom>
              <a:noFill/>
            </p:spPr>
            <p:txBody>
              <a:bodyPr wrap="square" rtlCol="0">
                <a:spAutoFit/>
              </a:bodyPr>
              <a:lstStyle/>
              <a:p>
                <a:pPr algn="ctr"/>
                <a:r>
                  <a:rPr lang="ro-RO" dirty="0"/>
                  <a:t>CHEI</a:t>
                </a:r>
                <a:endParaRPr lang="en-US" dirty="0"/>
              </a:p>
            </p:txBody>
          </p:sp>
          <p:sp>
            <p:nvSpPr>
              <p:cNvPr id="55" name="TextBox 54">
                <a:extLst>
                  <a:ext uri="{FF2B5EF4-FFF2-40B4-BE49-F238E27FC236}">
                    <a16:creationId xmlns:a16="http://schemas.microsoft.com/office/drawing/2014/main" id="{011C47D8-BAD2-BD56-FE69-28B65964AB98}"/>
                  </a:ext>
                </a:extLst>
              </p:cNvPr>
              <p:cNvSpPr txBox="1"/>
              <p:nvPr/>
            </p:nvSpPr>
            <p:spPr>
              <a:xfrm>
                <a:off x="6637022" y="3261867"/>
                <a:ext cx="1656792" cy="369332"/>
              </a:xfrm>
              <a:prstGeom prst="rect">
                <a:avLst/>
              </a:prstGeom>
              <a:noFill/>
            </p:spPr>
            <p:txBody>
              <a:bodyPr wrap="square" rtlCol="0">
                <a:spAutoFit/>
              </a:bodyPr>
              <a:lstStyle/>
              <a:p>
                <a:pPr algn="ctr"/>
                <a:r>
                  <a:rPr lang="ro-RO" dirty="0"/>
                  <a:t>FRIPTURĂ</a:t>
                </a:r>
                <a:endParaRPr lang="en-US" dirty="0"/>
              </a:p>
            </p:txBody>
          </p:sp>
          <p:sp>
            <p:nvSpPr>
              <p:cNvPr id="56" name="TextBox 55">
                <a:extLst>
                  <a:ext uri="{FF2B5EF4-FFF2-40B4-BE49-F238E27FC236}">
                    <a16:creationId xmlns:a16="http://schemas.microsoft.com/office/drawing/2014/main" id="{747E859A-23B4-4074-0188-1E7312F3B92F}"/>
                  </a:ext>
                </a:extLst>
              </p:cNvPr>
              <p:cNvSpPr txBox="1"/>
              <p:nvPr/>
            </p:nvSpPr>
            <p:spPr>
              <a:xfrm>
                <a:off x="692383" y="6112400"/>
                <a:ext cx="1656792" cy="369332"/>
              </a:xfrm>
              <a:prstGeom prst="rect">
                <a:avLst/>
              </a:prstGeom>
              <a:noFill/>
            </p:spPr>
            <p:txBody>
              <a:bodyPr wrap="square" rtlCol="0">
                <a:spAutoFit/>
              </a:bodyPr>
              <a:lstStyle/>
              <a:p>
                <a:pPr algn="ctr"/>
                <a:r>
                  <a:rPr lang="ro-RO" dirty="0"/>
                  <a:t>CITRICE</a:t>
                </a:r>
                <a:endParaRPr lang="en-US" dirty="0"/>
              </a:p>
            </p:txBody>
          </p:sp>
          <p:sp>
            <p:nvSpPr>
              <p:cNvPr id="58" name="TextBox 57">
                <a:extLst>
                  <a:ext uri="{FF2B5EF4-FFF2-40B4-BE49-F238E27FC236}">
                    <a16:creationId xmlns:a16="http://schemas.microsoft.com/office/drawing/2014/main" id="{55BDB20F-137B-1C52-6694-8FB9D45C28E9}"/>
                  </a:ext>
                </a:extLst>
              </p:cNvPr>
              <p:cNvSpPr txBox="1"/>
              <p:nvPr/>
            </p:nvSpPr>
            <p:spPr>
              <a:xfrm>
                <a:off x="6608417" y="6124204"/>
                <a:ext cx="1656792" cy="369332"/>
              </a:xfrm>
              <a:prstGeom prst="rect">
                <a:avLst/>
              </a:prstGeom>
              <a:noFill/>
            </p:spPr>
            <p:txBody>
              <a:bodyPr wrap="square" rtlCol="0">
                <a:spAutoFit/>
              </a:bodyPr>
              <a:lstStyle/>
              <a:p>
                <a:pPr algn="ctr"/>
                <a:r>
                  <a:rPr lang="ro-RO" dirty="0"/>
                  <a:t>FLORI DE TEI</a:t>
                </a:r>
                <a:endParaRPr lang="en-US" dirty="0"/>
              </a:p>
            </p:txBody>
          </p:sp>
        </p:grpSp>
        <p:sp>
          <p:nvSpPr>
            <p:cNvPr id="61" name="TextBox 60">
              <a:extLst>
                <a:ext uri="{FF2B5EF4-FFF2-40B4-BE49-F238E27FC236}">
                  <a16:creationId xmlns:a16="http://schemas.microsoft.com/office/drawing/2014/main" id="{050F0E5B-4070-1C27-D226-EC793E0786C4}"/>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sp>
        <p:nvSpPr>
          <p:cNvPr id="68" name="Rectangle: Rounded Corners 67">
            <a:extLst>
              <a:ext uri="{FF2B5EF4-FFF2-40B4-BE49-F238E27FC236}">
                <a16:creationId xmlns:a16="http://schemas.microsoft.com/office/drawing/2014/main" id="{ACA567CA-7F59-BB1F-6E14-E08E2319FB22}"/>
              </a:ext>
            </a:extLst>
          </p:cNvPr>
          <p:cNvSpPr/>
          <p:nvPr/>
        </p:nvSpPr>
        <p:spPr>
          <a:xfrm>
            <a:off x="4607518" y="1346221"/>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B7AB9344-9C99-E5AB-7081-DC77406AF9CD}"/>
              </a:ext>
            </a:extLst>
          </p:cNvPr>
          <p:cNvSpPr txBox="1"/>
          <p:nvPr/>
        </p:nvSpPr>
        <p:spPr>
          <a:xfrm>
            <a:off x="4413184" y="2406458"/>
            <a:ext cx="2205847" cy="369332"/>
          </a:xfrm>
          <a:prstGeom prst="rect">
            <a:avLst/>
          </a:prstGeom>
          <a:noFill/>
        </p:spPr>
        <p:txBody>
          <a:bodyPr wrap="square" rtlCol="0">
            <a:spAutoFit/>
          </a:bodyPr>
          <a:lstStyle/>
          <a:p>
            <a:pPr algn="ctr"/>
            <a:r>
              <a:rPr lang="ro-RO" dirty="0"/>
              <a:t>CETINĂ</a:t>
            </a:r>
            <a:endParaRPr lang="en-US" dirty="0"/>
          </a:p>
        </p:txBody>
      </p:sp>
      <p:sp>
        <p:nvSpPr>
          <p:cNvPr id="102" name="TextBox 101">
            <a:extLst>
              <a:ext uri="{FF2B5EF4-FFF2-40B4-BE49-F238E27FC236}">
                <a16:creationId xmlns:a16="http://schemas.microsoft.com/office/drawing/2014/main" id="{9FF3BBDE-6D21-2905-552D-AEE611EDC4D8}"/>
              </a:ext>
            </a:extLst>
          </p:cNvPr>
          <p:cNvSpPr txBox="1"/>
          <p:nvPr/>
        </p:nvSpPr>
        <p:spPr>
          <a:xfrm>
            <a:off x="2633739" y="5796220"/>
            <a:ext cx="1656792" cy="646331"/>
          </a:xfrm>
          <a:prstGeom prst="rect">
            <a:avLst/>
          </a:prstGeom>
          <a:noFill/>
        </p:spPr>
        <p:txBody>
          <a:bodyPr wrap="square" rtlCol="0">
            <a:spAutoFit/>
          </a:bodyPr>
          <a:lstStyle/>
          <a:p>
            <a:pPr algn="ctr"/>
            <a:r>
              <a:rPr lang="ro-RO" dirty="0"/>
              <a:t>SALATĂ ORIENTALĂ</a:t>
            </a:r>
            <a:endParaRPr lang="en-US" dirty="0"/>
          </a:p>
        </p:txBody>
      </p:sp>
      <p:sp>
        <p:nvSpPr>
          <p:cNvPr id="103" name="Rectangle: Rounded Corners 102">
            <a:extLst>
              <a:ext uri="{FF2B5EF4-FFF2-40B4-BE49-F238E27FC236}">
                <a16:creationId xmlns:a16="http://schemas.microsoft.com/office/drawing/2014/main" id="{EE207A10-BE94-6F67-202C-25D9817D455F}"/>
              </a:ext>
            </a:extLst>
          </p:cNvPr>
          <p:cNvSpPr/>
          <p:nvPr/>
        </p:nvSpPr>
        <p:spPr>
          <a:xfrm rot="5400000">
            <a:off x="4480969" y="4567396"/>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TextBox 105">
            <a:extLst>
              <a:ext uri="{FF2B5EF4-FFF2-40B4-BE49-F238E27FC236}">
                <a16:creationId xmlns:a16="http://schemas.microsoft.com/office/drawing/2014/main" id="{F4FE60D3-7A36-445C-855B-5541C6BAFD21}"/>
              </a:ext>
            </a:extLst>
          </p:cNvPr>
          <p:cNvSpPr txBox="1"/>
          <p:nvPr/>
        </p:nvSpPr>
        <p:spPr>
          <a:xfrm>
            <a:off x="4769787" y="6011840"/>
            <a:ext cx="1656792" cy="369332"/>
          </a:xfrm>
          <a:prstGeom prst="rect">
            <a:avLst/>
          </a:prstGeom>
          <a:noFill/>
        </p:spPr>
        <p:txBody>
          <a:bodyPr wrap="square" rtlCol="0">
            <a:spAutoFit/>
          </a:bodyPr>
          <a:lstStyle/>
          <a:p>
            <a:pPr algn="ctr"/>
            <a:r>
              <a:rPr lang="ro-RO" dirty="0"/>
              <a:t>YALĂ</a:t>
            </a:r>
            <a:endParaRPr lang="en-US" dirty="0"/>
          </a:p>
        </p:txBody>
      </p:sp>
      <p:pic>
        <p:nvPicPr>
          <p:cNvPr id="5" name="Picture 4">
            <a:extLst>
              <a:ext uri="{FF2B5EF4-FFF2-40B4-BE49-F238E27FC236}">
                <a16:creationId xmlns:a16="http://schemas.microsoft.com/office/drawing/2014/main" id="{13854B2B-BCFC-3968-7417-EC332336F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4013" y="3032759"/>
            <a:ext cx="793690" cy="1034520"/>
          </a:xfrm>
          <a:prstGeom prst="rect">
            <a:avLst/>
          </a:prstGeom>
        </p:spPr>
      </p:pic>
      <p:pic>
        <p:nvPicPr>
          <p:cNvPr id="11" name="Picture 10">
            <a:extLst>
              <a:ext uri="{FF2B5EF4-FFF2-40B4-BE49-F238E27FC236}">
                <a16:creationId xmlns:a16="http://schemas.microsoft.com/office/drawing/2014/main" id="{B4BCFE0A-A544-57FD-D19E-58A4804D52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3817" y="1366367"/>
            <a:ext cx="1019407" cy="1501990"/>
          </a:xfrm>
          <a:prstGeom prst="rect">
            <a:avLst/>
          </a:prstGeom>
        </p:spPr>
      </p:pic>
      <p:pic>
        <p:nvPicPr>
          <p:cNvPr id="16" name="Picture 15">
            <a:extLst>
              <a:ext uri="{FF2B5EF4-FFF2-40B4-BE49-F238E27FC236}">
                <a16:creationId xmlns:a16="http://schemas.microsoft.com/office/drawing/2014/main" id="{6869B803-38ED-4232-7150-F4F40A2C26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0224" y="1144811"/>
            <a:ext cx="1555619" cy="1369848"/>
          </a:xfrm>
          <a:prstGeom prst="rect">
            <a:avLst/>
          </a:prstGeom>
        </p:spPr>
      </p:pic>
      <p:pic>
        <p:nvPicPr>
          <p:cNvPr id="18" name="Picture 17">
            <a:extLst>
              <a:ext uri="{FF2B5EF4-FFF2-40B4-BE49-F238E27FC236}">
                <a16:creationId xmlns:a16="http://schemas.microsoft.com/office/drawing/2014/main" id="{AFE20AFC-51F5-AE37-4F37-3338695837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0716" y="4968866"/>
            <a:ext cx="1278151" cy="666409"/>
          </a:xfrm>
          <a:prstGeom prst="rect">
            <a:avLst/>
          </a:prstGeom>
        </p:spPr>
      </p:pic>
      <p:pic>
        <p:nvPicPr>
          <p:cNvPr id="30" name="Picture 29">
            <a:extLst>
              <a:ext uri="{FF2B5EF4-FFF2-40B4-BE49-F238E27FC236}">
                <a16:creationId xmlns:a16="http://schemas.microsoft.com/office/drawing/2014/main" id="{ADAAE629-539B-4C35-9B8D-7C656ED588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2512" y="4399127"/>
            <a:ext cx="1509734" cy="1424707"/>
          </a:xfrm>
          <a:prstGeom prst="rect">
            <a:avLst/>
          </a:prstGeom>
        </p:spPr>
      </p:pic>
      <p:grpSp>
        <p:nvGrpSpPr>
          <p:cNvPr id="70" name="Group 69">
            <a:extLst>
              <a:ext uri="{FF2B5EF4-FFF2-40B4-BE49-F238E27FC236}">
                <a16:creationId xmlns:a16="http://schemas.microsoft.com/office/drawing/2014/main" id="{E86C0BB8-20DC-314A-A372-5F69E6260DCF}"/>
              </a:ext>
            </a:extLst>
          </p:cNvPr>
          <p:cNvGrpSpPr/>
          <p:nvPr/>
        </p:nvGrpSpPr>
        <p:grpSpPr>
          <a:xfrm>
            <a:off x="6689154" y="1482323"/>
            <a:ext cx="1499620" cy="1308358"/>
            <a:chOff x="6689154" y="1482323"/>
            <a:chExt cx="1499620" cy="1308358"/>
          </a:xfrm>
        </p:grpSpPr>
        <p:pic>
          <p:nvPicPr>
            <p:cNvPr id="33" name="Picture 32">
              <a:extLst>
                <a:ext uri="{FF2B5EF4-FFF2-40B4-BE49-F238E27FC236}">
                  <a16:creationId xmlns:a16="http://schemas.microsoft.com/office/drawing/2014/main" id="{B9B9D7B3-D671-47A6-630D-82EB5BD3BE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9154" y="2096489"/>
              <a:ext cx="1499620" cy="694192"/>
            </a:xfrm>
            <a:prstGeom prst="rect">
              <a:avLst/>
            </a:prstGeom>
          </p:spPr>
        </p:pic>
        <p:grpSp>
          <p:nvGrpSpPr>
            <p:cNvPr id="39" name="Group 38">
              <a:extLst>
                <a:ext uri="{FF2B5EF4-FFF2-40B4-BE49-F238E27FC236}">
                  <a16:creationId xmlns:a16="http://schemas.microsoft.com/office/drawing/2014/main" id="{437FD2B9-EC19-A6BD-4820-4BB9A7B8FC43}"/>
                </a:ext>
              </a:extLst>
            </p:cNvPr>
            <p:cNvGrpSpPr/>
            <p:nvPr/>
          </p:nvGrpSpPr>
          <p:grpSpPr>
            <a:xfrm>
              <a:off x="7178615" y="1482323"/>
              <a:ext cx="428908" cy="577473"/>
              <a:chOff x="7178615" y="1482323"/>
              <a:chExt cx="428908" cy="577473"/>
            </a:xfrm>
          </p:grpSpPr>
          <p:sp>
            <p:nvSpPr>
              <p:cNvPr id="34" name="Wave 33">
                <a:extLst>
                  <a:ext uri="{FF2B5EF4-FFF2-40B4-BE49-F238E27FC236}">
                    <a16:creationId xmlns:a16="http://schemas.microsoft.com/office/drawing/2014/main" id="{6BA70852-EEC1-30B7-3081-5218FCD0CEE0}"/>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Wave 34">
                <a:extLst>
                  <a:ext uri="{FF2B5EF4-FFF2-40B4-BE49-F238E27FC236}">
                    <a16:creationId xmlns:a16="http://schemas.microsoft.com/office/drawing/2014/main" id="{C9033E09-BCB9-C6F2-75EB-E903D1AD91FA}"/>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Wave 35">
                <a:extLst>
                  <a:ext uri="{FF2B5EF4-FFF2-40B4-BE49-F238E27FC236}">
                    <a16:creationId xmlns:a16="http://schemas.microsoft.com/office/drawing/2014/main" id="{19D26686-F8B9-DDA9-6607-74F51FC426D9}"/>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38" name="Picture 37">
            <a:extLst>
              <a:ext uri="{FF2B5EF4-FFF2-40B4-BE49-F238E27FC236}">
                <a16:creationId xmlns:a16="http://schemas.microsoft.com/office/drawing/2014/main" id="{09B4E1B6-C1E1-FC22-EC61-1FC8987DBC6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68120" y="4854151"/>
            <a:ext cx="1340458" cy="1025234"/>
          </a:xfrm>
          <a:prstGeom prst="rect">
            <a:avLst/>
          </a:prstGeom>
        </p:spPr>
      </p:pic>
      <p:grpSp>
        <p:nvGrpSpPr>
          <p:cNvPr id="41" name="Group 40">
            <a:extLst>
              <a:ext uri="{FF2B5EF4-FFF2-40B4-BE49-F238E27FC236}">
                <a16:creationId xmlns:a16="http://schemas.microsoft.com/office/drawing/2014/main" id="{12491524-C4DE-6F0E-BA7D-42E9D1D38CE5}"/>
              </a:ext>
            </a:extLst>
          </p:cNvPr>
          <p:cNvGrpSpPr/>
          <p:nvPr/>
        </p:nvGrpSpPr>
        <p:grpSpPr>
          <a:xfrm>
            <a:off x="3222993" y="4420790"/>
            <a:ext cx="428908" cy="577473"/>
            <a:chOff x="7178615" y="1482323"/>
            <a:chExt cx="428908" cy="577473"/>
          </a:xfrm>
        </p:grpSpPr>
        <p:sp>
          <p:nvSpPr>
            <p:cNvPr id="43" name="Wave 42">
              <a:extLst>
                <a:ext uri="{FF2B5EF4-FFF2-40B4-BE49-F238E27FC236}">
                  <a16:creationId xmlns:a16="http://schemas.microsoft.com/office/drawing/2014/main" id="{CBB1C5BA-13BB-7ED5-3ADA-FC2904777665}"/>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Wave 44">
              <a:extLst>
                <a:ext uri="{FF2B5EF4-FFF2-40B4-BE49-F238E27FC236}">
                  <a16:creationId xmlns:a16="http://schemas.microsoft.com/office/drawing/2014/main" id="{A3088610-5B97-22CE-0469-DFE845579909}"/>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Wave 46">
              <a:extLst>
                <a:ext uri="{FF2B5EF4-FFF2-40B4-BE49-F238E27FC236}">
                  <a16:creationId xmlns:a16="http://schemas.microsoft.com/office/drawing/2014/main" id="{261720D3-711F-44D2-3C24-0DC069AEB010}"/>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1" name="Picture 50">
            <a:extLst>
              <a:ext uri="{FF2B5EF4-FFF2-40B4-BE49-F238E27FC236}">
                <a16:creationId xmlns:a16="http://schemas.microsoft.com/office/drawing/2014/main" id="{43B8F3A5-50DC-ED66-A5D8-234096FEF4B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012345" y="1372457"/>
            <a:ext cx="1105730" cy="1076218"/>
          </a:xfrm>
          <a:prstGeom prst="rect">
            <a:avLst/>
          </a:prstGeom>
        </p:spPr>
      </p:pic>
      <p:pic>
        <p:nvPicPr>
          <p:cNvPr id="57" name="Picture 56">
            <a:extLst>
              <a:ext uri="{FF2B5EF4-FFF2-40B4-BE49-F238E27FC236}">
                <a16:creationId xmlns:a16="http://schemas.microsoft.com/office/drawing/2014/main" id="{D2214CF0-BC30-A539-09F6-7C14E8556A8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89154" y="4417680"/>
            <a:ext cx="1538964" cy="1542088"/>
          </a:xfrm>
          <a:prstGeom prst="rect">
            <a:avLst/>
          </a:prstGeom>
        </p:spPr>
      </p:pic>
    </p:spTree>
    <p:extLst>
      <p:ext uri="{BB962C8B-B14F-4D97-AF65-F5344CB8AC3E}">
        <p14:creationId xmlns:p14="http://schemas.microsoft.com/office/powerpoint/2010/main" val="2422409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5D36ED-5C0E-FA6C-FE92-788C1C1809AC}"/>
              </a:ext>
            </a:extLst>
          </p:cNvPr>
          <p:cNvSpPr txBox="1"/>
          <p:nvPr/>
        </p:nvSpPr>
        <p:spPr>
          <a:xfrm>
            <a:off x="443580" y="63000"/>
            <a:ext cx="8421865" cy="1107996"/>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de mai jos. Taie cu o linie imaginile care reprezintă obiecte</a:t>
            </a:r>
            <a:r>
              <a:rPr lang="en-US" sz="1600" dirty="0"/>
              <a:t>/</a:t>
            </a:r>
            <a:r>
              <a:rPr lang="en-US" sz="1600" dirty="0" err="1"/>
              <a:t>fiin</a:t>
            </a:r>
            <a:r>
              <a:rPr lang="ro-RO" sz="1600" dirty="0"/>
              <a:t>țe/alimente care </a:t>
            </a:r>
          </a:p>
          <a:p>
            <a:r>
              <a:rPr lang="ro-RO" sz="1600" dirty="0"/>
              <a:t>nu au miros.</a:t>
            </a:r>
            <a:endParaRPr lang="en-US" sz="1600" dirty="0"/>
          </a:p>
        </p:txBody>
      </p:sp>
      <p:sp>
        <p:nvSpPr>
          <p:cNvPr id="89" name="TextBox 88">
            <a:extLst>
              <a:ext uri="{FF2B5EF4-FFF2-40B4-BE49-F238E27FC236}">
                <a16:creationId xmlns:a16="http://schemas.microsoft.com/office/drawing/2014/main" id="{B77D3F0C-F6C7-1322-C6DF-52F14F5B66CA}"/>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sp>
        <p:nvSpPr>
          <p:cNvPr id="3" name="Rectangle: Top Corners Rounded 2">
            <a:extLst>
              <a:ext uri="{FF2B5EF4-FFF2-40B4-BE49-F238E27FC236}">
                <a16:creationId xmlns:a16="http://schemas.microsoft.com/office/drawing/2014/main" id="{B81C8704-D7CF-9178-582F-6E6528859BF5}"/>
              </a:ext>
            </a:extLst>
          </p:cNvPr>
          <p:cNvSpPr/>
          <p:nvPr/>
        </p:nvSpPr>
        <p:spPr>
          <a:xfrm>
            <a:off x="261071" y="1155586"/>
            <a:ext cx="8570976" cy="535191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F15D10BE-8B01-B10A-507D-8809E2A07E18}"/>
              </a:ext>
            </a:extLst>
          </p:cNvPr>
          <p:cNvSpPr/>
          <p:nvPr/>
        </p:nvSpPr>
        <p:spPr>
          <a:xfrm>
            <a:off x="6693456" y="854525"/>
            <a:ext cx="2353193" cy="2332817"/>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6" name="Picture 65">
            <a:extLst>
              <a:ext uri="{FF2B5EF4-FFF2-40B4-BE49-F238E27FC236}">
                <a16:creationId xmlns:a16="http://schemas.microsoft.com/office/drawing/2014/main" id="{6E145FA9-314F-2761-D8A5-E0DED2F9E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5233" y="4864374"/>
            <a:ext cx="1038466" cy="1446099"/>
          </a:xfrm>
          <a:prstGeom prst="rect">
            <a:avLst/>
          </a:prstGeom>
        </p:spPr>
      </p:pic>
      <p:pic>
        <p:nvPicPr>
          <p:cNvPr id="21" name="Picture 20">
            <a:extLst>
              <a:ext uri="{FF2B5EF4-FFF2-40B4-BE49-F238E27FC236}">
                <a16:creationId xmlns:a16="http://schemas.microsoft.com/office/drawing/2014/main" id="{91D497B5-EB83-4F25-3918-9532F411DA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4472" y="1180261"/>
            <a:ext cx="1433512" cy="1868484"/>
          </a:xfrm>
          <a:prstGeom prst="rect">
            <a:avLst/>
          </a:prstGeom>
        </p:spPr>
      </p:pic>
      <p:sp>
        <p:nvSpPr>
          <p:cNvPr id="27" name="Plus Sign 26">
            <a:extLst>
              <a:ext uri="{FF2B5EF4-FFF2-40B4-BE49-F238E27FC236}">
                <a16:creationId xmlns:a16="http://schemas.microsoft.com/office/drawing/2014/main" id="{4D94E58B-626A-705F-909D-3DAEB9EAD406}"/>
              </a:ext>
            </a:extLst>
          </p:cNvPr>
          <p:cNvSpPr/>
          <p:nvPr/>
        </p:nvSpPr>
        <p:spPr>
          <a:xfrm rot="18947802">
            <a:off x="6317416" y="496430"/>
            <a:ext cx="3159858" cy="3099591"/>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9" name="Group 168">
            <a:extLst>
              <a:ext uri="{FF2B5EF4-FFF2-40B4-BE49-F238E27FC236}">
                <a16:creationId xmlns:a16="http://schemas.microsoft.com/office/drawing/2014/main" id="{E5CB064F-14F2-7C57-635E-5BD59B9B9355}"/>
              </a:ext>
            </a:extLst>
          </p:cNvPr>
          <p:cNvGrpSpPr/>
          <p:nvPr/>
        </p:nvGrpSpPr>
        <p:grpSpPr>
          <a:xfrm>
            <a:off x="1862664" y="1364189"/>
            <a:ext cx="1091225" cy="1439493"/>
            <a:chOff x="1862664" y="1364189"/>
            <a:chExt cx="1091225" cy="1439493"/>
          </a:xfrm>
        </p:grpSpPr>
        <p:pic>
          <p:nvPicPr>
            <p:cNvPr id="31" name="Picture 30">
              <a:extLst>
                <a:ext uri="{FF2B5EF4-FFF2-40B4-BE49-F238E27FC236}">
                  <a16:creationId xmlns:a16="http://schemas.microsoft.com/office/drawing/2014/main" id="{D90AFF0D-5D1D-AD27-DD9B-1A56B28EE3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2664" y="2000502"/>
              <a:ext cx="1091225" cy="803180"/>
            </a:xfrm>
            <a:prstGeom prst="rect">
              <a:avLst/>
            </a:prstGeom>
          </p:spPr>
        </p:pic>
        <p:grpSp>
          <p:nvGrpSpPr>
            <p:cNvPr id="32" name="Group 31">
              <a:extLst>
                <a:ext uri="{FF2B5EF4-FFF2-40B4-BE49-F238E27FC236}">
                  <a16:creationId xmlns:a16="http://schemas.microsoft.com/office/drawing/2014/main" id="{67C28D9C-DB8A-D6F2-5116-86DCC3B02757}"/>
                </a:ext>
              </a:extLst>
            </p:cNvPr>
            <p:cNvGrpSpPr/>
            <p:nvPr/>
          </p:nvGrpSpPr>
          <p:grpSpPr>
            <a:xfrm>
              <a:off x="2199503" y="1364189"/>
              <a:ext cx="428908" cy="577473"/>
              <a:chOff x="7178615" y="1482323"/>
              <a:chExt cx="428908" cy="577473"/>
            </a:xfrm>
          </p:grpSpPr>
          <p:sp>
            <p:nvSpPr>
              <p:cNvPr id="33" name="Wave 32">
                <a:extLst>
                  <a:ext uri="{FF2B5EF4-FFF2-40B4-BE49-F238E27FC236}">
                    <a16:creationId xmlns:a16="http://schemas.microsoft.com/office/drawing/2014/main" id="{41CA59BC-1C8A-EC1E-9E79-8C84D5816900}"/>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Wave 34">
                <a:extLst>
                  <a:ext uri="{FF2B5EF4-FFF2-40B4-BE49-F238E27FC236}">
                    <a16:creationId xmlns:a16="http://schemas.microsoft.com/office/drawing/2014/main" id="{07E47679-BA83-C96C-0F9E-1CE67D0ACCA7}"/>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Wave 35">
                <a:extLst>
                  <a:ext uri="{FF2B5EF4-FFF2-40B4-BE49-F238E27FC236}">
                    <a16:creationId xmlns:a16="http://schemas.microsoft.com/office/drawing/2014/main" id="{B917C138-577A-0396-00D9-AC83139E8222}"/>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37" name="Picture 36">
            <a:extLst>
              <a:ext uri="{FF2B5EF4-FFF2-40B4-BE49-F238E27FC236}">
                <a16:creationId xmlns:a16="http://schemas.microsoft.com/office/drawing/2014/main" id="{D1CC2710-E4A5-A5AD-56F3-1CD9818B81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668141" y="4943387"/>
            <a:ext cx="949749" cy="1399355"/>
          </a:xfrm>
          <a:prstGeom prst="rect">
            <a:avLst/>
          </a:prstGeom>
        </p:spPr>
      </p:pic>
      <p:pic>
        <p:nvPicPr>
          <p:cNvPr id="38" name="Picture 37">
            <a:extLst>
              <a:ext uri="{FF2B5EF4-FFF2-40B4-BE49-F238E27FC236}">
                <a16:creationId xmlns:a16="http://schemas.microsoft.com/office/drawing/2014/main" id="{3E949C4D-7FF6-21EF-5D79-5BEBC4737A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4341" y="4038446"/>
            <a:ext cx="1340458" cy="1025234"/>
          </a:xfrm>
          <a:prstGeom prst="rect">
            <a:avLst/>
          </a:prstGeom>
        </p:spPr>
      </p:pic>
      <p:grpSp>
        <p:nvGrpSpPr>
          <p:cNvPr id="39" name="Group 38">
            <a:extLst>
              <a:ext uri="{FF2B5EF4-FFF2-40B4-BE49-F238E27FC236}">
                <a16:creationId xmlns:a16="http://schemas.microsoft.com/office/drawing/2014/main" id="{C8827854-A701-9DDC-5B4C-E6BD5E133667}"/>
              </a:ext>
            </a:extLst>
          </p:cNvPr>
          <p:cNvGrpSpPr/>
          <p:nvPr/>
        </p:nvGrpSpPr>
        <p:grpSpPr>
          <a:xfrm>
            <a:off x="4073204" y="3573601"/>
            <a:ext cx="428908" cy="577473"/>
            <a:chOff x="7178615" y="1482323"/>
            <a:chExt cx="428908" cy="577473"/>
          </a:xfrm>
        </p:grpSpPr>
        <p:sp>
          <p:nvSpPr>
            <p:cNvPr id="48" name="Wave 47">
              <a:extLst>
                <a:ext uri="{FF2B5EF4-FFF2-40B4-BE49-F238E27FC236}">
                  <a16:creationId xmlns:a16="http://schemas.microsoft.com/office/drawing/2014/main" id="{C245F578-6721-3FB4-81EE-684E68A370A2}"/>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Wave 49">
              <a:extLst>
                <a:ext uri="{FF2B5EF4-FFF2-40B4-BE49-F238E27FC236}">
                  <a16:creationId xmlns:a16="http://schemas.microsoft.com/office/drawing/2014/main" id="{341CAFA9-42D4-F665-61F8-F6B6CAEBE0E8}"/>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Wave 51">
              <a:extLst>
                <a:ext uri="{FF2B5EF4-FFF2-40B4-BE49-F238E27FC236}">
                  <a16:creationId xmlns:a16="http://schemas.microsoft.com/office/drawing/2014/main" id="{1F2813E5-579F-3A9E-D75C-07A69E34DB22}"/>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9" name="Picture 58">
            <a:extLst>
              <a:ext uri="{FF2B5EF4-FFF2-40B4-BE49-F238E27FC236}">
                <a16:creationId xmlns:a16="http://schemas.microsoft.com/office/drawing/2014/main" id="{A66AE765-40C0-DE95-830D-A9E7F976E63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594865">
            <a:off x="1609698" y="4434020"/>
            <a:ext cx="706139" cy="1332417"/>
          </a:xfrm>
          <a:prstGeom prst="rect">
            <a:avLst/>
          </a:prstGeom>
        </p:spPr>
      </p:pic>
      <p:pic>
        <p:nvPicPr>
          <p:cNvPr id="63" name="Picture 62">
            <a:extLst>
              <a:ext uri="{FF2B5EF4-FFF2-40B4-BE49-F238E27FC236}">
                <a16:creationId xmlns:a16="http://schemas.microsoft.com/office/drawing/2014/main" id="{E13D2FF4-EC64-A16E-B0AB-DCED9941020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70086" y="1539439"/>
            <a:ext cx="673050" cy="1775318"/>
          </a:xfrm>
          <a:prstGeom prst="rect">
            <a:avLst/>
          </a:prstGeom>
        </p:spPr>
      </p:pic>
      <p:pic>
        <p:nvPicPr>
          <p:cNvPr id="67" name="Picture 66">
            <a:extLst>
              <a:ext uri="{FF2B5EF4-FFF2-40B4-BE49-F238E27FC236}">
                <a16:creationId xmlns:a16="http://schemas.microsoft.com/office/drawing/2014/main" id="{482F3DE0-2D8F-0EAF-2873-4887D2F94A9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421327" y="1212823"/>
            <a:ext cx="980737" cy="1551853"/>
          </a:xfrm>
          <a:prstGeom prst="rect">
            <a:avLst/>
          </a:prstGeom>
        </p:spPr>
      </p:pic>
      <p:pic>
        <p:nvPicPr>
          <p:cNvPr id="78" name="Picture 77">
            <a:extLst>
              <a:ext uri="{FF2B5EF4-FFF2-40B4-BE49-F238E27FC236}">
                <a16:creationId xmlns:a16="http://schemas.microsoft.com/office/drawing/2014/main" id="{DAED9521-A8EC-A7CE-1778-478DFBBDE23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30582" y="4561844"/>
            <a:ext cx="1327646" cy="1775543"/>
          </a:xfrm>
          <a:prstGeom prst="rect">
            <a:avLst/>
          </a:prstGeom>
        </p:spPr>
      </p:pic>
      <p:pic>
        <p:nvPicPr>
          <p:cNvPr id="80" name="Picture 79">
            <a:extLst>
              <a:ext uri="{FF2B5EF4-FFF2-40B4-BE49-F238E27FC236}">
                <a16:creationId xmlns:a16="http://schemas.microsoft.com/office/drawing/2014/main" id="{9C35091E-5586-DDBF-7704-A83CBAEC2C4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435024">
            <a:off x="7083247" y="3378032"/>
            <a:ext cx="1675960" cy="1232919"/>
          </a:xfrm>
          <a:prstGeom prst="rect">
            <a:avLst/>
          </a:prstGeom>
        </p:spPr>
      </p:pic>
      <p:pic>
        <p:nvPicPr>
          <p:cNvPr id="82" name="Picture 81">
            <a:extLst>
              <a:ext uri="{FF2B5EF4-FFF2-40B4-BE49-F238E27FC236}">
                <a16:creationId xmlns:a16="http://schemas.microsoft.com/office/drawing/2014/main" id="{8BEBB825-4805-BA4A-6311-953CDF2C8DE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78896" y="3396386"/>
            <a:ext cx="1597948" cy="1042553"/>
          </a:xfrm>
          <a:prstGeom prst="rect">
            <a:avLst/>
          </a:prstGeom>
        </p:spPr>
      </p:pic>
      <p:pic>
        <p:nvPicPr>
          <p:cNvPr id="93" name="Picture 92">
            <a:extLst>
              <a:ext uri="{FF2B5EF4-FFF2-40B4-BE49-F238E27FC236}">
                <a16:creationId xmlns:a16="http://schemas.microsoft.com/office/drawing/2014/main" id="{3EB4F7CF-3039-CA68-F736-A4D003B974E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56344" y="4688006"/>
            <a:ext cx="1072106" cy="1028856"/>
          </a:xfrm>
          <a:prstGeom prst="rect">
            <a:avLst/>
          </a:prstGeom>
        </p:spPr>
      </p:pic>
      <p:pic>
        <p:nvPicPr>
          <p:cNvPr id="95" name="Picture 94">
            <a:extLst>
              <a:ext uri="{FF2B5EF4-FFF2-40B4-BE49-F238E27FC236}">
                <a16:creationId xmlns:a16="http://schemas.microsoft.com/office/drawing/2014/main" id="{2FDEE221-6324-3B33-3CA4-73AF1832585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301853" y="3577641"/>
            <a:ext cx="1784023" cy="1058860"/>
          </a:xfrm>
          <a:prstGeom prst="rect">
            <a:avLst/>
          </a:prstGeom>
        </p:spPr>
      </p:pic>
      <p:pic>
        <p:nvPicPr>
          <p:cNvPr id="97" name="Picture 96">
            <a:extLst>
              <a:ext uri="{FF2B5EF4-FFF2-40B4-BE49-F238E27FC236}">
                <a16:creationId xmlns:a16="http://schemas.microsoft.com/office/drawing/2014/main" id="{976C115C-3395-5B72-BADE-0831536F931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39634" y="5310266"/>
            <a:ext cx="934376" cy="1053389"/>
          </a:xfrm>
          <a:prstGeom prst="rect">
            <a:avLst/>
          </a:prstGeom>
        </p:spPr>
      </p:pic>
      <p:pic>
        <p:nvPicPr>
          <p:cNvPr id="99" name="Picture 98">
            <a:extLst>
              <a:ext uri="{FF2B5EF4-FFF2-40B4-BE49-F238E27FC236}">
                <a16:creationId xmlns:a16="http://schemas.microsoft.com/office/drawing/2014/main" id="{7F782FB7-9EF8-251D-2479-E90348700CF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329506" y="2266610"/>
            <a:ext cx="432342" cy="1253898"/>
          </a:xfrm>
          <a:prstGeom prst="rect">
            <a:avLst/>
          </a:prstGeom>
        </p:spPr>
      </p:pic>
      <p:pic>
        <p:nvPicPr>
          <p:cNvPr id="103" name="Picture 102">
            <a:extLst>
              <a:ext uri="{FF2B5EF4-FFF2-40B4-BE49-F238E27FC236}">
                <a16:creationId xmlns:a16="http://schemas.microsoft.com/office/drawing/2014/main" id="{21096F9B-CF6C-E85C-7A3A-84AFB579CB2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46452" y="2243566"/>
            <a:ext cx="764745" cy="1029915"/>
          </a:xfrm>
          <a:prstGeom prst="rect">
            <a:avLst/>
          </a:prstGeom>
        </p:spPr>
      </p:pic>
      <p:pic>
        <p:nvPicPr>
          <p:cNvPr id="105" name="Picture 104">
            <a:extLst>
              <a:ext uri="{FF2B5EF4-FFF2-40B4-BE49-F238E27FC236}">
                <a16:creationId xmlns:a16="http://schemas.microsoft.com/office/drawing/2014/main" id="{68B9ED90-4B49-6F2B-BFBC-6B523A92366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315819" y="2931772"/>
            <a:ext cx="1167787" cy="1371760"/>
          </a:xfrm>
          <a:prstGeom prst="rect">
            <a:avLst/>
          </a:prstGeom>
        </p:spPr>
      </p:pic>
      <p:pic>
        <p:nvPicPr>
          <p:cNvPr id="107" name="Picture 106">
            <a:extLst>
              <a:ext uri="{FF2B5EF4-FFF2-40B4-BE49-F238E27FC236}">
                <a16:creationId xmlns:a16="http://schemas.microsoft.com/office/drawing/2014/main" id="{8DE3515B-33C5-0593-8143-35BD1237A94B}"/>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519939" y="1222501"/>
            <a:ext cx="1167787" cy="973156"/>
          </a:xfrm>
          <a:prstGeom prst="rect">
            <a:avLst/>
          </a:prstGeom>
        </p:spPr>
      </p:pic>
      <p:pic>
        <p:nvPicPr>
          <p:cNvPr id="109" name="Picture 108">
            <a:extLst>
              <a:ext uri="{FF2B5EF4-FFF2-40B4-BE49-F238E27FC236}">
                <a16:creationId xmlns:a16="http://schemas.microsoft.com/office/drawing/2014/main" id="{AB08AA3B-719A-0D69-2374-1C256891BFFB}"/>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801283" y="4546565"/>
            <a:ext cx="944235" cy="959579"/>
          </a:xfrm>
          <a:prstGeom prst="rect">
            <a:avLst/>
          </a:prstGeom>
        </p:spPr>
      </p:pic>
      <p:grpSp>
        <p:nvGrpSpPr>
          <p:cNvPr id="144" name="Group 143">
            <a:extLst>
              <a:ext uri="{FF2B5EF4-FFF2-40B4-BE49-F238E27FC236}">
                <a16:creationId xmlns:a16="http://schemas.microsoft.com/office/drawing/2014/main" id="{71A9AD92-61EE-6C71-81D2-BBB23904B1F5}"/>
              </a:ext>
            </a:extLst>
          </p:cNvPr>
          <p:cNvGrpSpPr/>
          <p:nvPr/>
        </p:nvGrpSpPr>
        <p:grpSpPr>
          <a:xfrm>
            <a:off x="3577422" y="5229827"/>
            <a:ext cx="1813260" cy="1237712"/>
            <a:chOff x="3577422" y="5229827"/>
            <a:chExt cx="1813260" cy="1237712"/>
          </a:xfrm>
        </p:grpSpPr>
        <p:pic>
          <p:nvPicPr>
            <p:cNvPr id="84" name="Picture 83">
              <a:extLst>
                <a:ext uri="{FF2B5EF4-FFF2-40B4-BE49-F238E27FC236}">
                  <a16:creationId xmlns:a16="http://schemas.microsoft.com/office/drawing/2014/main" id="{87F86AD5-86AB-B730-7CEA-29CD754EB982}"/>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577422" y="5664358"/>
              <a:ext cx="1813260" cy="803181"/>
            </a:xfrm>
            <a:prstGeom prst="rect">
              <a:avLst/>
            </a:prstGeom>
          </p:spPr>
        </p:pic>
        <p:grpSp>
          <p:nvGrpSpPr>
            <p:cNvPr id="110" name="Group 109">
              <a:extLst>
                <a:ext uri="{FF2B5EF4-FFF2-40B4-BE49-F238E27FC236}">
                  <a16:creationId xmlns:a16="http://schemas.microsoft.com/office/drawing/2014/main" id="{5D51CA2B-B2E7-EADB-5238-86AE4238A875}"/>
                </a:ext>
              </a:extLst>
            </p:cNvPr>
            <p:cNvGrpSpPr/>
            <p:nvPr/>
          </p:nvGrpSpPr>
          <p:grpSpPr>
            <a:xfrm rot="1744003">
              <a:off x="3890361" y="5229827"/>
              <a:ext cx="700316" cy="551150"/>
              <a:chOff x="1542593" y="22648"/>
              <a:chExt cx="4803381" cy="3858709"/>
            </a:xfrm>
          </p:grpSpPr>
          <p:grpSp>
            <p:nvGrpSpPr>
              <p:cNvPr id="111" name="Group 110">
                <a:extLst>
                  <a:ext uri="{FF2B5EF4-FFF2-40B4-BE49-F238E27FC236}">
                    <a16:creationId xmlns:a16="http://schemas.microsoft.com/office/drawing/2014/main" id="{680D2A3E-5AEE-1185-7AA0-10DAD3B7262B}"/>
                  </a:ext>
                </a:extLst>
              </p:cNvPr>
              <p:cNvGrpSpPr/>
              <p:nvPr/>
            </p:nvGrpSpPr>
            <p:grpSpPr>
              <a:xfrm>
                <a:off x="4218061" y="334841"/>
                <a:ext cx="1194436" cy="2605562"/>
                <a:chOff x="3863300" y="474277"/>
                <a:chExt cx="1194436" cy="2605562"/>
              </a:xfrm>
            </p:grpSpPr>
            <p:sp>
              <p:nvSpPr>
                <p:cNvPr id="125" name="Arc 124">
                  <a:extLst>
                    <a:ext uri="{FF2B5EF4-FFF2-40B4-BE49-F238E27FC236}">
                      <a16:creationId xmlns:a16="http://schemas.microsoft.com/office/drawing/2014/main" id="{5E36C60C-2745-1482-DD58-956FB977F8AE}"/>
                    </a:ext>
                  </a:extLst>
                </p:cNvPr>
                <p:cNvSpPr/>
                <p:nvPr/>
              </p:nvSpPr>
              <p:spPr>
                <a:xfrm rot="15770181">
                  <a:off x="4044559" y="795795"/>
                  <a:ext cx="1334695" cy="691659"/>
                </a:xfrm>
                <a:prstGeom prst="arc">
                  <a:avLst>
                    <a:gd name="adj1" fmla="val 14177447"/>
                    <a:gd name="adj2" fmla="val 189219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6" name="Arc 125">
                  <a:extLst>
                    <a:ext uri="{FF2B5EF4-FFF2-40B4-BE49-F238E27FC236}">
                      <a16:creationId xmlns:a16="http://schemas.microsoft.com/office/drawing/2014/main" id="{CAD82185-BDF0-6564-1577-03E1F5F1A037}"/>
                    </a:ext>
                  </a:extLst>
                </p:cNvPr>
                <p:cNvSpPr/>
                <p:nvPr/>
              </p:nvSpPr>
              <p:spPr>
                <a:xfrm rot="5400000">
                  <a:off x="3278799" y="1803678"/>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7" name="Arc 126">
                  <a:extLst>
                    <a:ext uri="{FF2B5EF4-FFF2-40B4-BE49-F238E27FC236}">
                      <a16:creationId xmlns:a16="http://schemas.microsoft.com/office/drawing/2014/main" id="{EA64DD0F-DA46-A50A-E397-CE2CEA319435}"/>
                    </a:ext>
                  </a:extLst>
                </p:cNvPr>
                <p:cNvSpPr/>
                <p:nvPr/>
              </p:nvSpPr>
              <p:spPr>
                <a:xfrm rot="5148644">
                  <a:off x="4259952" y="522542"/>
                  <a:ext cx="740666" cy="691659"/>
                </a:xfrm>
                <a:prstGeom prst="arc">
                  <a:avLst>
                    <a:gd name="adj1" fmla="val 14177447"/>
                    <a:gd name="adj2" fmla="val 20587668"/>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2" name="Group 111">
                <a:extLst>
                  <a:ext uri="{FF2B5EF4-FFF2-40B4-BE49-F238E27FC236}">
                    <a16:creationId xmlns:a16="http://schemas.microsoft.com/office/drawing/2014/main" id="{4328373E-0EC9-280A-07E3-DB758FD18F47}"/>
                  </a:ext>
                </a:extLst>
              </p:cNvPr>
              <p:cNvGrpSpPr/>
              <p:nvPr/>
            </p:nvGrpSpPr>
            <p:grpSpPr>
              <a:xfrm>
                <a:off x="3070549" y="22648"/>
                <a:ext cx="1036725" cy="3293147"/>
                <a:chOff x="3009767" y="41975"/>
                <a:chExt cx="1036725" cy="3293147"/>
              </a:xfrm>
            </p:grpSpPr>
            <p:sp>
              <p:nvSpPr>
                <p:cNvPr id="123" name="Arc 122">
                  <a:extLst>
                    <a:ext uri="{FF2B5EF4-FFF2-40B4-BE49-F238E27FC236}">
                      <a16:creationId xmlns:a16="http://schemas.microsoft.com/office/drawing/2014/main" id="{2D67B925-027D-B906-089A-193FCEC24350}"/>
                    </a:ext>
                  </a:extLst>
                </p:cNvPr>
                <p:cNvSpPr/>
                <p:nvPr/>
              </p:nvSpPr>
              <p:spPr>
                <a:xfrm rot="3740987">
                  <a:off x="2770332" y="2058961"/>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4" name="Arc 123">
                  <a:extLst>
                    <a:ext uri="{FF2B5EF4-FFF2-40B4-BE49-F238E27FC236}">
                      <a16:creationId xmlns:a16="http://schemas.microsoft.com/office/drawing/2014/main" id="{A533499F-1D06-EE93-E0ED-DF72F3DE3DE3}"/>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3" name="Group 112">
                <a:extLst>
                  <a:ext uri="{FF2B5EF4-FFF2-40B4-BE49-F238E27FC236}">
                    <a16:creationId xmlns:a16="http://schemas.microsoft.com/office/drawing/2014/main" id="{60ECFB12-656F-22CD-1036-CA0D2AB7DC21}"/>
                  </a:ext>
                </a:extLst>
              </p:cNvPr>
              <p:cNvGrpSpPr/>
              <p:nvPr/>
            </p:nvGrpSpPr>
            <p:grpSpPr>
              <a:xfrm rot="18961023" flipH="1">
                <a:off x="2397537" y="1149065"/>
                <a:ext cx="1476152" cy="2605562"/>
                <a:chOff x="3863300" y="474277"/>
                <a:chExt cx="1194436" cy="2605562"/>
              </a:xfrm>
            </p:grpSpPr>
            <p:sp>
              <p:nvSpPr>
                <p:cNvPr id="120" name="Arc 119">
                  <a:extLst>
                    <a:ext uri="{FF2B5EF4-FFF2-40B4-BE49-F238E27FC236}">
                      <a16:creationId xmlns:a16="http://schemas.microsoft.com/office/drawing/2014/main" id="{B79ABF3B-145C-4EDC-7FF2-1929B1E21F0F}"/>
                    </a:ext>
                  </a:extLst>
                </p:cNvPr>
                <p:cNvSpPr/>
                <p:nvPr/>
              </p:nvSpPr>
              <p:spPr>
                <a:xfrm rot="15770181">
                  <a:off x="4044559" y="795795"/>
                  <a:ext cx="1334695" cy="691659"/>
                </a:xfrm>
                <a:prstGeom prst="arc">
                  <a:avLst>
                    <a:gd name="adj1" fmla="val 14177447"/>
                    <a:gd name="adj2" fmla="val 189219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1" name="Arc 120">
                  <a:extLst>
                    <a:ext uri="{FF2B5EF4-FFF2-40B4-BE49-F238E27FC236}">
                      <a16:creationId xmlns:a16="http://schemas.microsoft.com/office/drawing/2014/main" id="{BB4D2D4E-846A-E38F-806F-78CA8258C14E}"/>
                    </a:ext>
                  </a:extLst>
                </p:cNvPr>
                <p:cNvSpPr/>
                <p:nvPr/>
              </p:nvSpPr>
              <p:spPr>
                <a:xfrm rot="5400000">
                  <a:off x="3278799" y="1803678"/>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2" name="Arc 121">
                  <a:extLst>
                    <a:ext uri="{FF2B5EF4-FFF2-40B4-BE49-F238E27FC236}">
                      <a16:creationId xmlns:a16="http://schemas.microsoft.com/office/drawing/2014/main" id="{C1CB7A3C-F7B4-A110-18BD-E93A1647A745}"/>
                    </a:ext>
                  </a:extLst>
                </p:cNvPr>
                <p:cNvSpPr/>
                <p:nvPr/>
              </p:nvSpPr>
              <p:spPr>
                <a:xfrm rot="5148644">
                  <a:off x="4259952" y="522542"/>
                  <a:ext cx="740666" cy="691659"/>
                </a:xfrm>
                <a:prstGeom prst="arc">
                  <a:avLst>
                    <a:gd name="adj1" fmla="val 14177447"/>
                    <a:gd name="adj2" fmla="val 20587668"/>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4" name="Group 113">
                <a:extLst>
                  <a:ext uri="{FF2B5EF4-FFF2-40B4-BE49-F238E27FC236}">
                    <a16:creationId xmlns:a16="http://schemas.microsoft.com/office/drawing/2014/main" id="{4A5F0F7F-07A2-E0AE-856B-9BD2CE9DAE1D}"/>
                  </a:ext>
                </a:extLst>
              </p:cNvPr>
              <p:cNvGrpSpPr/>
              <p:nvPr/>
            </p:nvGrpSpPr>
            <p:grpSpPr>
              <a:xfrm rot="2621117">
                <a:off x="5540538" y="650697"/>
                <a:ext cx="805436" cy="2036369"/>
                <a:chOff x="3009767" y="41975"/>
                <a:chExt cx="1009146" cy="3467359"/>
              </a:xfrm>
            </p:grpSpPr>
            <p:sp>
              <p:nvSpPr>
                <p:cNvPr id="118" name="Arc 117">
                  <a:extLst>
                    <a:ext uri="{FF2B5EF4-FFF2-40B4-BE49-F238E27FC236}">
                      <a16:creationId xmlns:a16="http://schemas.microsoft.com/office/drawing/2014/main" id="{E80C7213-244A-FA4E-4A1A-6AD4ADA3E27A}"/>
                    </a:ext>
                  </a:extLst>
                </p:cNvPr>
                <p:cNvSpPr/>
                <p:nvPr/>
              </p:nvSpPr>
              <p:spPr>
                <a:xfrm rot="3740987">
                  <a:off x="2742753" y="2233173"/>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9" name="Arc 118">
                  <a:extLst>
                    <a:ext uri="{FF2B5EF4-FFF2-40B4-BE49-F238E27FC236}">
                      <a16:creationId xmlns:a16="http://schemas.microsoft.com/office/drawing/2014/main" id="{4244B0FD-C673-96FF-C69D-341A59948804}"/>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5" name="Group 114">
                <a:extLst>
                  <a:ext uri="{FF2B5EF4-FFF2-40B4-BE49-F238E27FC236}">
                    <a16:creationId xmlns:a16="http://schemas.microsoft.com/office/drawing/2014/main" id="{B1DBC409-6AF0-D892-216E-722D3DD86969}"/>
                  </a:ext>
                </a:extLst>
              </p:cNvPr>
              <p:cNvGrpSpPr/>
              <p:nvPr/>
            </p:nvGrpSpPr>
            <p:grpSpPr>
              <a:xfrm rot="4758113" flipH="1">
                <a:off x="2172665" y="2475060"/>
                <a:ext cx="776225" cy="2036369"/>
                <a:chOff x="3009767" y="41975"/>
                <a:chExt cx="1009146" cy="3467359"/>
              </a:xfrm>
            </p:grpSpPr>
            <p:sp>
              <p:nvSpPr>
                <p:cNvPr id="116" name="Arc 115">
                  <a:extLst>
                    <a:ext uri="{FF2B5EF4-FFF2-40B4-BE49-F238E27FC236}">
                      <a16:creationId xmlns:a16="http://schemas.microsoft.com/office/drawing/2014/main" id="{CF3522B6-CDD0-0D74-7E0B-84C3ECBB69A0}"/>
                    </a:ext>
                  </a:extLst>
                </p:cNvPr>
                <p:cNvSpPr/>
                <p:nvPr/>
              </p:nvSpPr>
              <p:spPr>
                <a:xfrm rot="3740987">
                  <a:off x="2742753" y="2233173"/>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Arc 116">
                  <a:extLst>
                    <a:ext uri="{FF2B5EF4-FFF2-40B4-BE49-F238E27FC236}">
                      <a16:creationId xmlns:a16="http://schemas.microsoft.com/office/drawing/2014/main" id="{4AEFCE47-7B81-54F0-158A-8983F76CD237}"/>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pic>
        <p:nvPicPr>
          <p:cNvPr id="129" name="Picture 128">
            <a:extLst>
              <a:ext uri="{FF2B5EF4-FFF2-40B4-BE49-F238E27FC236}">
                <a16:creationId xmlns:a16="http://schemas.microsoft.com/office/drawing/2014/main" id="{84E26CDE-C8D0-A8EA-3A66-A3B1EC9D2CD0}"/>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211863" y="1212704"/>
            <a:ext cx="973516" cy="1739770"/>
          </a:xfrm>
          <a:prstGeom prst="rect">
            <a:avLst/>
          </a:prstGeom>
        </p:spPr>
      </p:pic>
      <p:pic>
        <p:nvPicPr>
          <p:cNvPr id="131" name="Picture 130">
            <a:extLst>
              <a:ext uri="{FF2B5EF4-FFF2-40B4-BE49-F238E27FC236}">
                <a16:creationId xmlns:a16="http://schemas.microsoft.com/office/drawing/2014/main" id="{97E4E1CC-7C48-391F-EEBB-17E437351D80}"/>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792631" y="4559909"/>
            <a:ext cx="823681" cy="1329230"/>
          </a:xfrm>
          <a:prstGeom prst="rect">
            <a:avLst/>
          </a:prstGeom>
        </p:spPr>
      </p:pic>
      <p:pic>
        <p:nvPicPr>
          <p:cNvPr id="136" name="Picture 135">
            <a:extLst>
              <a:ext uri="{FF2B5EF4-FFF2-40B4-BE49-F238E27FC236}">
                <a16:creationId xmlns:a16="http://schemas.microsoft.com/office/drawing/2014/main" id="{CF8BF7A9-A2FB-5129-A730-F20F0A5E8260}"/>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775026" y="3182188"/>
            <a:ext cx="570828" cy="713926"/>
          </a:xfrm>
          <a:prstGeom prst="rect">
            <a:avLst/>
          </a:prstGeom>
        </p:spPr>
      </p:pic>
      <p:pic>
        <p:nvPicPr>
          <p:cNvPr id="138" name="Picture 137">
            <a:extLst>
              <a:ext uri="{FF2B5EF4-FFF2-40B4-BE49-F238E27FC236}">
                <a16:creationId xmlns:a16="http://schemas.microsoft.com/office/drawing/2014/main" id="{50CE600B-1E67-BFD7-889B-F28640C10E48}"/>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866270" y="2340435"/>
            <a:ext cx="1155146" cy="1044829"/>
          </a:xfrm>
          <a:prstGeom prst="rect">
            <a:avLst/>
          </a:prstGeom>
        </p:spPr>
      </p:pic>
    </p:spTree>
    <p:extLst>
      <p:ext uri="{BB962C8B-B14F-4D97-AF65-F5344CB8AC3E}">
        <p14:creationId xmlns:p14="http://schemas.microsoft.com/office/powerpoint/2010/main" val="902955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8C69F0-79CE-FF59-2CF6-2FECE7676E10}"/>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de imagini de mai jos. Încercuiește ceea ce putem mirosi.</a:t>
            </a:r>
            <a:endParaRPr lang="en-US" sz="1600" dirty="0"/>
          </a:p>
        </p:txBody>
      </p:sp>
      <p:sp>
        <p:nvSpPr>
          <p:cNvPr id="9" name="Rectangle: Top Corners Rounded 8">
            <a:extLst>
              <a:ext uri="{FF2B5EF4-FFF2-40B4-BE49-F238E27FC236}">
                <a16:creationId xmlns:a16="http://schemas.microsoft.com/office/drawing/2014/main" id="{6D85D4DC-BE90-A275-5F6A-FE6006CCCBA6}"/>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9322FA8-FDDF-C222-9823-941F35B1A395}"/>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FB479CD3-CAB7-5D72-4701-90872A814F66}"/>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EDA9836D-73E2-0C2A-8FBC-7F4630D85E59}"/>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FF04D09F-7E0F-7CE7-93AB-1B910BE8A3CD}"/>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3BF0F81-034E-EA34-5205-CF9225ED2552}"/>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15346092-1ECA-949D-444D-E8B2A1F2F1D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 name="Group 25">
            <a:extLst>
              <a:ext uri="{FF2B5EF4-FFF2-40B4-BE49-F238E27FC236}">
                <a16:creationId xmlns:a16="http://schemas.microsoft.com/office/drawing/2014/main" id="{BCA4106C-0E2F-F9AF-8D21-78896BAFDB77}"/>
              </a:ext>
            </a:extLst>
          </p:cNvPr>
          <p:cNvGrpSpPr/>
          <p:nvPr/>
        </p:nvGrpSpPr>
        <p:grpSpPr>
          <a:xfrm>
            <a:off x="443580" y="3256181"/>
            <a:ext cx="8068825" cy="1296708"/>
            <a:chOff x="443580" y="1461664"/>
            <a:chExt cx="8068825" cy="1296708"/>
          </a:xfrm>
        </p:grpSpPr>
        <p:sp>
          <p:nvSpPr>
            <p:cNvPr id="29" name="Rectangle 28">
              <a:extLst>
                <a:ext uri="{FF2B5EF4-FFF2-40B4-BE49-F238E27FC236}">
                  <a16:creationId xmlns:a16="http://schemas.microsoft.com/office/drawing/2014/main" id="{783B49C5-D623-72B5-344D-47AFF91D04CC}"/>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EC83A047-D37D-D0D6-E190-FBFE7B448FFF}"/>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63547810-FF18-1B2E-03E8-A6B89EA4224A}"/>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4BBACB96-43F1-97AE-D1A4-DCD43CB8DEF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2553310A-56A3-68F9-B9D4-19049673CE5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9" name="Group 38">
            <a:extLst>
              <a:ext uri="{FF2B5EF4-FFF2-40B4-BE49-F238E27FC236}">
                <a16:creationId xmlns:a16="http://schemas.microsoft.com/office/drawing/2014/main" id="{4A04553B-98C0-3F22-AAD3-F3365EC1F705}"/>
              </a:ext>
            </a:extLst>
          </p:cNvPr>
          <p:cNvGrpSpPr/>
          <p:nvPr/>
        </p:nvGrpSpPr>
        <p:grpSpPr>
          <a:xfrm>
            <a:off x="537587" y="5017611"/>
            <a:ext cx="8068825" cy="1296708"/>
            <a:chOff x="443580" y="1461664"/>
            <a:chExt cx="8068825" cy="1296708"/>
          </a:xfrm>
        </p:grpSpPr>
        <p:sp>
          <p:nvSpPr>
            <p:cNvPr id="42" name="Rectangle 41">
              <a:extLst>
                <a:ext uri="{FF2B5EF4-FFF2-40B4-BE49-F238E27FC236}">
                  <a16:creationId xmlns:a16="http://schemas.microsoft.com/office/drawing/2014/main" id="{76680413-B0DE-0250-1FE3-1B4973432DA7}"/>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6FC0C1F-CB2C-1921-B677-4FD638E6C33E}"/>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B439CA2F-A277-B617-F66B-C2A9CDE256A7}"/>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8B073BD4-3909-D0D5-D8CC-7EB16133E86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0ED542DA-78E9-8F0D-3B9D-CCBA88250F19}"/>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TextBox 74">
            <a:extLst>
              <a:ext uri="{FF2B5EF4-FFF2-40B4-BE49-F238E27FC236}">
                <a16:creationId xmlns:a16="http://schemas.microsoft.com/office/drawing/2014/main" id="{BDE875A2-50F4-9BC8-73DE-A5732105BD9F}"/>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nvGrpSpPr>
          <p:cNvPr id="27" name="Group 26">
            <a:extLst>
              <a:ext uri="{FF2B5EF4-FFF2-40B4-BE49-F238E27FC236}">
                <a16:creationId xmlns:a16="http://schemas.microsoft.com/office/drawing/2014/main" id="{CD427DD2-7341-A3CA-058F-CCF75F1862C3}"/>
              </a:ext>
            </a:extLst>
          </p:cNvPr>
          <p:cNvGrpSpPr/>
          <p:nvPr/>
        </p:nvGrpSpPr>
        <p:grpSpPr>
          <a:xfrm>
            <a:off x="596256" y="1562560"/>
            <a:ext cx="1319376" cy="1098924"/>
            <a:chOff x="6689154" y="1482323"/>
            <a:chExt cx="1499620" cy="1308358"/>
          </a:xfrm>
        </p:grpSpPr>
        <p:pic>
          <p:nvPicPr>
            <p:cNvPr id="28" name="Picture 27">
              <a:extLst>
                <a:ext uri="{FF2B5EF4-FFF2-40B4-BE49-F238E27FC236}">
                  <a16:creationId xmlns:a16="http://schemas.microsoft.com/office/drawing/2014/main" id="{4B22D963-F4F0-98F3-0860-F11F4C7F5B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9154" y="2096489"/>
              <a:ext cx="1499620" cy="694192"/>
            </a:xfrm>
            <a:prstGeom prst="rect">
              <a:avLst/>
            </a:prstGeom>
          </p:spPr>
        </p:pic>
        <p:grpSp>
          <p:nvGrpSpPr>
            <p:cNvPr id="34" name="Group 33">
              <a:extLst>
                <a:ext uri="{FF2B5EF4-FFF2-40B4-BE49-F238E27FC236}">
                  <a16:creationId xmlns:a16="http://schemas.microsoft.com/office/drawing/2014/main" id="{640CE1B6-9363-EED4-916E-DE71BF9029C1}"/>
                </a:ext>
              </a:extLst>
            </p:cNvPr>
            <p:cNvGrpSpPr/>
            <p:nvPr/>
          </p:nvGrpSpPr>
          <p:grpSpPr>
            <a:xfrm>
              <a:off x="7178615" y="1482323"/>
              <a:ext cx="428908" cy="577473"/>
              <a:chOff x="7178615" y="1482323"/>
              <a:chExt cx="428908" cy="577473"/>
            </a:xfrm>
          </p:grpSpPr>
          <p:sp>
            <p:nvSpPr>
              <p:cNvPr id="35" name="Wave 34">
                <a:extLst>
                  <a:ext uri="{FF2B5EF4-FFF2-40B4-BE49-F238E27FC236}">
                    <a16:creationId xmlns:a16="http://schemas.microsoft.com/office/drawing/2014/main" id="{F9C7B77C-01C6-0641-02AB-631365F9AA2C}"/>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Wave 35">
                <a:extLst>
                  <a:ext uri="{FF2B5EF4-FFF2-40B4-BE49-F238E27FC236}">
                    <a16:creationId xmlns:a16="http://schemas.microsoft.com/office/drawing/2014/main" id="{0DEFF951-8DF0-68DB-FA3E-7CC1173ECEF2}"/>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Wave 36">
                <a:extLst>
                  <a:ext uri="{FF2B5EF4-FFF2-40B4-BE49-F238E27FC236}">
                    <a16:creationId xmlns:a16="http://schemas.microsoft.com/office/drawing/2014/main" id="{ACF436A8-08E6-6A01-EFA3-4BC915DEAEE5}"/>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76" name="Picture 75">
            <a:extLst>
              <a:ext uri="{FF2B5EF4-FFF2-40B4-BE49-F238E27FC236}">
                <a16:creationId xmlns:a16="http://schemas.microsoft.com/office/drawing/2014/main" id="{BDDFF449-09F7-F344-FF6F-882F12D506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625" y="5094352"/>
            <a:ext cx="935583" cy="1143754"/>
          </a:xfrm>
          <a:prstGeom prst="rect">
            <a:avLst/>
          </a:prstGeom>
        </p:spPr>
      </p:pic>
      <p:pic>
        <p:nvPicPr>
          <p:cNvPr id="78" name="Picture 77">
            <a:extLst>
              <a:ext uri="{FF2B5EF4-FFF2-40B4-BE49-F238E27FC236}">
                <a16:creationId xmlns:a16="http://schemas.microsoft.com/office/drawing/2014/main" id="{207B1C69-4DAD-504F-05F6-9968C82706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3314" y="5209654"/>
            <a:ext cx="1303481" cy="985520"/>
          </a:xfrm>
          <a:prstGeom prst="rect">
            <a:avLst/>
          </a:prstGeom>
        </p:spPr>
      </p:pic>
      <p:pic>
        <p:nvPicPr>
          <p:cNvPr id="80" name="Picture 79">
            <a:extLst>
              <a:ext uri="{FF2B5EF4-FFF2-40B4-BE49-F238E27FC236}">
                <a16:creationId xmlns:a16="http://schemas.microsoft.com/office/drawing/2014/main" id="{0A620CE7-DD1C-61D9-8A29-6554968654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9937" y="5209654"/>
            <a:ext cx="1493520" cy="980472"/>
          </a:xfrm>
          <a:prstGeom prst="rect">
            <a:avLst/>
          </a:prstGeom>
        </p:spPr>
      </p:pic>
      <p:pic>
        <p:nvPicPr>
          <p:cNvPr id="82" name="Picture 81">
            <a:extLst>
              <a:ext uri="{FF2B5EF4-FFF2-40B4-BE49-F238E27FC236}">
                <a16:creationId xmlns:a16="http://schemas.microsoft.com/office/drawing/2014/main" id="{F1D11E10-0D4C-3609-0C28-2C8F26B49F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7200" y="5118519"/>
            <a:ext cx="1131634" cy="1093372"/>
          </a:xfrm>
          <a:prstGeom prst="rect">
            <a:avLst/>
          </a:prstGeom>
        </p:spPr>
      </p:pic>
      <p:pic>
        <p:nvPicPr>
          <p:cNvPr id="83" name="Picture 82">
            <a:extLst>
              <a:ext uri="{FF2B5EF4-FFF2-40B4-BE49-F238E27FC236}">
                <a16:creationId xmlns:a16="http://schemas.microsoft.com/office/drawing/2014/main" id="{B49458E2-1CA3-3C3F-D31B-205D544EFA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70933" y="5118519"/>
            <a:ext cx="1202134" cy="1170049"/>
          </a:xfrm>
          <a:prstGeom prst="rect">
            <a:avLst/>
          </a:prstGeom>
        </p:spPr>
      </p:pic>
      <p:pic>
        <p:nvPicPr>
          <p:cNvPr id="84" name="Picture 83">
            <a:extLst>
              <a:ext uri="{FF2B5EF4-FFF2-40B4-BE49-F238E27FC236}">
                <a16:creationId xmlns:a16="http://schemas.microsoft.com/office/drawing/2014/main" id="{E8B4C0AB-BD3D-49B2-4EB8-0D42670D90C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17200" y="3288622"/>
            <a:ext cx="697437" cy="1125501"/>
          </a:xfrm>
          <a:prstGeom prst="rect">
            <a:avLst/>
          </a:prstGeom>
        </p:spPr>
      </p:pic>
      <p:pic>
        <p:nvPicPr>
          <p:cNvPr id="85" name="Picture 84">
            <a:extLst>
              <a:ext uri="{FF2B5EF4-FFF2-40B4-BE49-F238E27FC236}">
                <a16:creationId xmlns:a16="http://schemas.microsoft.com/office/drawing/2014/main" id="{74DD4CB0-E98D-F2E9-FB37-F3982A272CA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9095" y="3323927"/>
            <a:ext cx="835106" cy="1124673"/>
          </a:xfrm>
          <a:prstGeom prst="rect">
            <a:avLst/>
          </a:prstGeom>
        </p:spPr>
      </p:pic>
      <p:pic>
        <p:nvPicPr>
          <p:cNvPr id="86" name="Picture 85">
            <a:extLst>
              <a:ext uri="{FF2B5EF4-FFF2-40B4-BE49-F238E27FC236}">
                <a16:creationId xmlns:a16="http://schemas.microsoft.com/office/drawing/2014/main" id="{6866DE03-2E6A-B334-3119-8910138BCDE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77906" y="3338682"/>
            <a:ext cx="952855" cy="1119287"/>
          </a:xfrm>
          <a:prstGeom prst="rect">
            <a:avLst/>
          </a:prstGeom>
        </p:spPr>
      </p:pic>
      <p:pic>
        <p:nvPicPr>
          <p:cNvPr id="87" name="Picture 86">
            <a:extLst>
              <a:ext uri="{FF2B5EF4-FFF2-40B4-BE49-F238E27FC236}">
                <a16:creationId xmlns:a16="http://schemas.microsoft.com/office/drawing/2014/main" id="{49C78DCC-E147-4F05-562C-EB2C203DD1A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56576" y="3565738"/>
            <a:ext cx="1429404" cy="848385"/>
          </a:xfrm>
          <a:prstGeom prst="rect">
            <a:avLst/>
          </a:prstGeom>
        </p:spPr>
      </p:pic>
      <p:pic>
        <p:nvPicPr>
          <p:cNvPr id="88" name="Picture 87">
            <a:extLst>
              <a:ext uri="{FF2B5EF4-FFF2-40B4-BE49-F238E27FC236}">
                <a16:creationId xmlns:a16="http://schemas.microsoft.com/office/drawing/2014/main" id="{5724A410-9F15-2AFF-FC8F-F8E24C85718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31673" y="3415673"/>
            <a:ext cx="929599" cy="1048004"/>
          </a:xfrm>
          <a:prstGeom prst="rect">
            <a:avLst/>
          </a:prstGeom>
        </p:spPr>
      </p:pic>
      <p:pic>
        <p:nvPicPr>
          <p:cNvPr id="90" name="Picture 89">
            <a:extLst>
              <a:ext uri="{FF2B5EF4-FFF2-40B4-BE49-F238E27FC236}">
                <a16:creationId xmlns:a16="http://schemas.microsoft.com/office/drawing/2014/main" id="{5127EEC7-78E4-9D81-34CA-02C881C0EEE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99395" y="1562559"/>
            <a:ext cx="1136622" cy="1083529"/>
          </a:xfrm>
          <a:prstGeom prst="rect">
            <a:avLst/>
          </a:prstGeom>
        </p:spPr>
      </p:pic>
      <p:pic>
        <p:nvPicPr>
          <p:cNvPr id="91" name="Picture 90">
            <a:extLst>
              <a:ext uri="{FF2B5EF4-FFF2-40B4-BE49-F238E27FC236}">
                <a16:creationId xmlns:a16="http://schemas.microsoft.com/office/drawing/2014/main" id="{A2C28666-9803-D44C-EC9E-6307B48EE06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84927" y="1678917"/>
            <a:ext cx="944235" cy="959579"/>
          </a:xfrm>
          <a:prstGeom prst="rect">
            <a:avLst/>
          </a:prstGeom>
        </p:spPr>
      </p:pic>
      <p:pic>
        <p:nvPicPr>
          <p:cNvPr id="92" name="Picture 91">
            <a:extLst>
              <a:ext uri="{FF2B5EF4-FFF2-40B4-BE49-F238E27FC236}">
                <a16:creationId xmlns:a16="http://schemas.microsoft.com/office/drawing/2014/main" id="{75E3EE9E-2DBF-8131-10DD-00E1618E87A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552170" y="1617232"/>
            <a:ext cx="1072106" cy="1028856"/>
          </a:xfrm>
          <a:prstGeom prst="rect">
            <a:avLst/>
          </a:prstGeom>
        </p:spPr>
      </p:pic>
      <p:pic>
        <p:nvPicPr>
          <p:cNvPr id="93" name="Picture 92">
            <a:extLst>
              <a:ext uri="{FF2B5EF4-FFF2-40B4-BE49-F238E27FC236}">
                <a16:creationId xmlns:a16="http://schemas.microsoft.com/office/drawing/2014/main" id="{57842BDF-4597-1C67-BFDE-F4B53B3BE93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094431" y="1797670"/>
            <a:ext cx="1278151" cy="666409"/>
          </a:xfrm>
          <a:prstGeom prst="rect">
            <a:avLst/>
          </a:prstGeom>
        </p:spPr>
      </p:pic>
      <p:pic>
        <p:nvPicPr>
          <p:cNvPr id="94" name="Picture 93">
            <a:extLst>
              <a:ext uri="{FF2B5EF4-FFF2-40B4-BE49-F238E27FC236}">
                <a16:creationId xmlns:a16="http://schemas.microsoft.com/office/drawing/2014/main" id="{6FFB0582-E8F6-2637-3AC1-0F2DAD091742}"/>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664739" y="217085"/>
            <a:ext cx="988016" cy="1287811"/>
          </a:xfrm>
          <a:prstGeom prst="rect">
            <a:avLst/>
          </a:prstGeom>
        </p:spPr>
      </p:pic>
    </p:spTree>
    <p:extLst>
      <p:ext uri="{BB962C8B-B14F-4D97-AF65-F5344CB8AC3E}">
        <p14:creationId xmlns:p14="http://schemas.microsoft.com/office/powerpoint/2010/main" val="628220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Group 105">
            <a:extLst>
              <a:ext uri="{FF2B5EF4-FFF2-40B4-BE49-F238E27FC236}">
                <a16:creationId xmlns:a16="http://schemas.microsoft.com/office/drawing/2014/main" id="{E785857E-374F-3C09-9CC9-89D458BE107C}"/>
              </a:ext>
            </a:extLst>
          </p:cNvPr>
          <p:cNvGrpSpPr/>
          <p:nvPr/>
        </p:nvGrpSpPr>
        <p:grpSpPr>
          <a:xfrm>
            <a:off x="0" y="0"/>
            <a:ext cx="9227415" cy="6762334"/>
            <a:chOff x="0" y="0"/>
            <a:chExt cx="9227415" cy="6762334"/>
          </a:xfrm>
        </p:grpSpPr>
        <p:sp>
          <p:nvSpPr>
            <p:cNvPr id="105" name="Rectangle 104">
              <a:extLst>
                <a:ext uri="{FF2B5EF4-FFF2-40B4-BE49-F238E27FC236}">
                  <a16:creationId xmlns:a16="http://schemas.microsoft.com/office/drawing/2014/main" id="{DE223F14-B830-8082-4BDD-B31A99F9CC3E}"/>
                </a:ext>
              </a:extLst>
            </p:cNvPr>
            <p:cNvSpPr/>
            <p:nvPr/>
          </p:nvSpPr>
          <p:spPr>
            <a:xfrm>
              <a:off x="0" y="0"/>
              <a:ext cx="9144000" cy="6762334"/>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2D21EBC9-6FD3-44BE-EAA1-92CD9AD904EB}"/>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logice de mai jos. Încercuiește ceea ce nu se potrivește.</a:t>
              </a:r>
              <a:endParaRPr lang="en-US" sz="1600" dirty="0"/>
            </a:p>
          </p:txBody>
        </p:sp>
        <p:grpSp>
          <p:nvGrpSpPr>
            <p:cNvPr id="11" name="Group 10">
              <a:extLst>
                <a:ext uri="{FF2B5EF4-FFF2-40B4-BE49-F238E27FC236}">
                  <a16:creationId xmlns:a16="http://schemas.microsoft.com/office/drawing/2014/main" id="{54839A84-533E-D681-5BA1-214A1CAB3BE2}"/>
                </a:ext>
              </a:extLst>
            </p:cNvPr>
            <p:cNvGrpSpPr/>
            <p:nvPr/>
          </p:nvGrpSpPr>
          <p:grpSpPr>
            <a:xfrm>
              <a:off x="537587" y="5017611"/>
              <a:ext cx="8068825" cy="1296708"/>
              <a:chOff x="443580" y="1461664"/>
              <a:chExt cx="8068825" cy="1296708"/>
            </a:xfrm>
          </p:grpSpPr>
          <p:sp>
            <p:nvSpPr>
              <p:cNvPr id="12" name="Rectangle 11">
                <a:extLst>
                  <a:ext uri="{FF2B5EF4-FFF2-40B4-BE49-F238E27FC236}">
                    <a16:creationId xmlns:a16="http://schemas.microsoft.com/office/drawing/2014/main" id="{A1EC6089-2814-01E5-A0A2-F8F57C685426}"/>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1B04028E-87E2-BF0E-53F3-E32A56534FE0}"/>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94CE4A4-A691-5FC4-D31B-B1A404395A98}"/>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3CE1353-9594-48AD-C5FE-4618A5BA46AB}"/>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D9AC12E-23D3-B506-97AA-04F8E53570FD}"/>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Rectangle: Top Corners Rounded 16">
              <a:extLst>
                <a:ext uri="{FF2B5EF4-FFF2-40B4-BE49-F238E27FC236}">
                  <a16:creationId xmlns:a16="http://schemas.microsoft.com/office/drawing/2014/main" id="{98A7ABDE-A7B2-B7C6-5235-48005C2BCC60}"/>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143538C4-12C5-080F-2D43-E3087455016B}"/>
                </a:ext>
              </a:extLst>
            </p:cNvPr>
            <p:cNvGrpSpPr/>
            <p:nvPr/>
          </p:nvGrpSpPr>
          <p:grpSpPr>
            <a:xfrm>
              <a:off x="496742" y="1481110"/>
              <a:ext cx="8068825" cy="1296708"/>
              <a:chOff x="443580" y="1461664"/>
              <a:chExt cx="8068825" cy="1296708"/>
            </a:xfrm>
          </p:grpSpPr>
          <p:sp>
            <p:nvSpPr>
              <p:cNvPr id="19" name="Rectangle 18">
                <a:extLst>
                  <a:ext uri="{FF2B5EF4-FFF2-40B4-BE49-F238E27FC236}">
                    <a16:creationId xmlns:a16="http://schemas.microsoft.com/office/drawing/2014/main" id="{FD356A8C-5E30-C000-B6A1-EA8DBDCD2ADF}"/>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31E4F9D-0EB9-CE6C-60A1-AF34D965CD79}"/>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BF38A06-EFBD-DF9E-F549-1451E9045163}"/>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4D5C1B3B-A006-6705-1FA2-C1560A0883C7}"/>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51500994-6FA9-AB1D-955D-E8237E688F9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4D6E2477-E6B2-0094-E912-5BAC6C7F163C}"/>
                </a:ext>
              </a:extLst>
            </p:cNvPr>
            <p:cNvGrpSpPr/>
            <p:nvPr/>
          </p:nvGrpSpPr>
          <p:grpSpPr>
            <a:xfrm>
              <a:off x="512146" y="3259020"/>
              <a:ext cx="8068825" cy="1296708"/>
              <a:chOff x="443580" y="1461664"/>
              <a:chExt cx="8068825" cy="1296708"/>
            </a:xfrm>
          </p:grpSpPr>
          <p:sp>
            <p:nvSpPr>
              <p:cNvPr id="25" name="Rectangle 24">
                <a:extLst>
                  <a:ext uri="{FF2B5EF4-FFF2-40B4-BE49-F238E27FC236}">
                    <a16:creationId xmlns:a16="http://schemas.microsoft.com/office/drawing/2014/main" id="{62E83A1C-F38C-C3ED-D6CC-FC6A2DD051C3}"/>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D2B6535-E63A-5295-C556-10CA4D4D7FDB}"/>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DDECB2E1-00D2-EFA2-39DB-C706AB13E47E}"/>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41327A26-1A0B-972F-6089-B296D318B0BC}"/>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A6E1F126-6160-52D5-4788-71400BBF0BBC}"/>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5" name="TextBox 64">
              <a:extLst>
                <a:ext uri="{FF2B5EF4-FFF2-40B4-BE49-F238E27FC236}">
                  <a16:creationId xmlns:a16="http://schemas.microsoft.com/office/drawing/2014/main" id="{2A494F07-EA9D-7398-5E56-392F83B1EEC2}"/>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pic>
          <p:nvPicPr>
            <p:cNvPr id="47" name="Picture 46">
              <a:extLst>
                <a:ext uri="{FF2B5EF4-FFF2-40B4-BE49-F238E27FC236}">
                  <a16:creationId xmlns:a16="http://schemas.microsoft.com/office/drawing/2014/main" id="{5BA30976-C61B-1689-7544-35F17F4813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0645" y="1580208"/>
              <a:ext cx="761191" cy="1121536"/>
            </a:xfrm>
            <a:prstGeom prst="rect">
              <a:avLst/>
            </a:prstGeom>
          </p:spPr>
        </p:pic>
        <p:pic>
          <p:nvPicPr>
            <p:cNvPr id="49" name="Picture 48">
              <a:extLst>
                <a:ext uri="{FF2B5EF4-FFF2-40B4-BE49-F238E27FC236}">
                  <a16:creationId xmlns:a16="http://schemas.microsoft.com/office/drawing/2014/main" id="{013FE5A7-0009-19F6-C9AE-3B0C5B18F3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1903" y="1678917"/>
              <a:ext cx="1318245" cy="860065"/>
            </a:xfrm>
            <a:prstGeom prst="rect">
              <a:avLst/>
            </a:prstGeom>
          </p:spPr>
        </p:pic>
        <p:pic>
          <p:nvPicPr>
            <p:cNvPr id="52" name="Picture 51">
              <a:extLst>
                <a:ext uri="{FF2B5EF4-FFF2-40B4-BE49-F238E27FC236}">
                  <a16:creationId xmlns:a16="http://schemas.microsoft.com/office/drawing/2014/main" id="{95A004F6-F80A-8DBC-E0F4-6455DFE32A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864" y="1650293"/>
              <a:ext cx="1340458" cy="1025234"/>
            </a:xfrm>
            <a:prstGeom prst="rect">
              <a:avLst/>
            </a:prstGeom>
          </p:spPr>
        </p:pic>
        <p:pic>
          <p:nvPicPr>
            <p:cNvPr id="54" name="Picture 53">
              <a:extLst>
                <a:ext uri="{FF2B5EF4-FFF2-40B4-BE49-F238E27FC236}">
                  <a16:creationId xmlns:a16="http://schemas.microsoft.com/office/drawing/2014/main" id="{95D57A54-6427-0A52-0E18-4ADCCCF8E2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291" y="1564984"/>
              <a:ext cx="1194725" cy="1127439"/>
            </a:xfrm>
            <a:prstGeom prst="rect">
              <a:avLst/>
            </a:prstGeom>
          </p:spPr>
        </p:pic>
        <p:grpSp>
          <p:nvGrpSpPr>
            <p:cNvPr id="56" name="Group 55">
              <a:extLst>
                <a:ext uri="{FF2B5EF4-FFF2-40B4-BE49-F238E27FC236}">
                  <a16:creationId xmlns:a16="http://schemas.microsoft.com/office/drawing/2014/main" id="{BDAA1A2E-4C8D-EB4C-356B-545186EA342B}"/>
                </a:ext>
              </a:extLst>
            </p:cNvPr>
            <p:cNvGrpSpPr/>
            <p:nvPr/>
          </p:nvGrpSpPr>
          <p:grpSpPr>
            <a:xfrm>
              <a:off x="7351511" y="109077"/>
              <a:ext cx="1614473" cy="1569840"/>
              <a:chOff x="7351511" y="109077"/>
              <a:chExt cx="1614473" cy="1569840"/>
            </a:xfrm>
          </p:grpSpPr>
          <p:sp>
            <p:nvSpPr>
              <p:cNvPr id="4" name="Oval 3">
                <a:extLst>
                  <a:ext uri="{FF2B5EF4-FFF2-40B4-BE49-F238E27FC236}">
                    <a16:creationId xmlns:a16="http://schemas.microsoft.com/office/drawing/2014/main" id="{4A64BE73-228D-EAC9-7BDA-823E616B5BC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5" name="Picture 44">
                <a:extLst>
                  <a:ext uri="{FF2B5EF4-FFF2-40B4-BE49-F238E27FC236}">
                    <a16:creationId xmlns:a16="http://schemas.microsoft.com/office/drawing/2014/main" id="{E969669F-0A8C-C8C9-FCE1-52D5347A18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64739" y="217085"/>
                <a:ext cx="988016" cy="1287811"/>
              </a:xfrm>
              <a:prstGeom prst="rect">
                <a:avLst/>
              </a:prstGeom>
            </p:spPr>
          </p:pic>
        </p:grpSp>
        <p:pic>
          <p:nvPicPr>
            <p:cNvPr id="61" name="Picture 60">
              <a:extLst>
                <a:ext uri="{FF2B5EF4-FFF2-40B4-BE49-F238E27FC236}">
                  <a16:creationId xmlns:a16="http://schemas.microsoft.com/office/drawing/2014/main" id="{A73CCE98-35C2-D6AE-FADE-46984F615DE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6558" y="1529691"/>
              <a:ext cx="1021111" cy="1199465"/>
            </a:xfrm>
            <a:prstGeom prst="rect">
              <a:avLst/>
            </a:prstGeom>
          </p:spPr>
        </p:pic>
        <p:pic>
          <p:nvPicPr>
            <p:cNvPr id="66" name="Picture 65">
              <a:extLst>
                <a:ext uri="{FF2B5EF4-FFF2-40B4-BE49-F238E27FC236}">
                  <a16:creationId xmlns:a16="http://schemas.microsoft.com/office/drawing/2014/main" id="{9DF62388-5760-4025-561F-41158466E0C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2584" y="3330976"/>
              <a:ext cx="1036137" cy="1038240"/>
            </a:xfrm>
            <a:prstGeom prst="rect">
              <a:avLst/>
            </a:prstGeom>
          </p:spPr>
        </p:pic>
        <p:pic>
          <p:nvPicPr>
            <p:cNvPr id="67" name="Picture 66">
              <a:extLst>
                <a:ext uri="{FF2B5EF4-FFF2-40B4-BE49-F238E27FC236}">
                  <a16:creationId xmlns:a16="http://schemas.microsoft.com/office/drawing/2014/main" id="{092EE736-1406-E97D-AED9-DD675A361C9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32436" y="3330976"/>
              <a:ext cx="449354" cy="1185270"/>
            </a:xfrm>
            <a:prstGeom prst="rect">
              <a:avLst/>
            </a:prstGeom>
          </p:spPr>
        </p:pic>
        <p:grpSp>
          <p:nvGrpSpPr>
            <p:cNvPr id="87" name="Group 86">
              <a:extLst>
                <a:ext uri="{FF2B5EF4-FFF2-40B4-BE49-F238E27FC236}">
                  <a16:creationId xmlns:a16="http://schemas.microsoft.com/office/drawing/2014/main" id="{A680A9D2-2405-168C-81EF-D62F1E6838F6}"/>
                </a:ext>
              </a:extLst>
            </p:cNvPr>
            <p:cNvGrpSpPr/>
            <p:nvPr/>
          </p:nvGrpSpPr>
          <p:grpSpPr>
            <a:xfrm>
              <a:off x="597842" y="5170369"/>
              <a:ext cx="1472052" cy="989671"/>
              <a:chOff x="3577422" y="5229827"/>
              <a:chExt cx="1813260" cy="1237712"/>
            </a:xfrm>
          </p:grpSpPr>
          <p:pic>
            <p:nvPicPr>
              <p:cNvPr id="68" name="Picture 67">
                <a:extLst>
                  <a:ext uri="{FF2B5EF4-FFF2-40B4-BE49-F238E27FC236}">
                    <a16:creationId xmlns:a16="http://schemas.microsoft.com/office/drawing/2014/main" id="{57C95A29-4801-DA04-4FBD-BDE80B6F058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77422" y="5664358"/>
                <a:ext cx="1813260" cy="803181"/>
              </a:xfrm>
              <a:prstGeom prst="rect">
                <a:avLst/>
              </a:prstGeom>
            </p:spPr>
          </p:pic>
          <p:grpSp>
            <p:nvGrpSpPr>
              <p:cNvPr id="69" name="Group 68">
                <a:extLst>
                  <a:ext uri="{FF2B5EF4-FFF2-40B4-BE49-F238E27FC236}">
                    <a16:creationId xmlns:a16="http://schemas.microsoft.com/office/drawing/2014/main" id="{5B274C3E-1EEA-127C-CBBA-41C4A9307751}"/>
                  </a:ext>
                </a:extLst>
              </p:cNvPr>
              <p:cNvGrpSpPr/>
              <p:nvPr/>
            </p:nvGrpSpPr>
            <p:grpSpPr>
              <a:xfrm rot="1744003">
                <a:off x="3890361" y="5229827"/>
                <a:ext cx="700316" cy="551150"/>
                <a:chOff x="1542593" y="22648"/>
                <a:chExt cx="4803381" cy="3858709"/>
              </a:xfrm>
            </p:grpSpPr>
            <p:grpSp>
              <p:nvGrpSpPr>
                <p:cNvPr id="70" name="Group 69">
                  <a:extLst>
                    <a:ext uri="{FF2B5EF4-FFF2-40B4-BE49-F238E27FC236}">
                      <a16:creationId xmlns:a16="http://schemas.microsoft.com/office/drawing/2014/main" id="{9F1E57EB-FF34-9517-5EFC-4EFDAE7BB573}"/>
                    </a:ext>
                  </a:extLst>
                </p:cNvPr>
                <p:cNvGrpSpPr/>
                <p:nvPr/>
              </p:nvGrpSpPr>
              <p:grpSpPr>
                <a:xfrm>
                  <a:off x="4218061" y="334841"/>
                  <a:ext cx="1194436" cy="2605562"/>
                  <a:chOff x="3863300" y="474277"/>
                  <a:chExt cx="1194436" cy="2605562"/>
                </a:xfrm>
              </p:grpSpPr>
              <p:sp>
                <p:nvSpPr>
                  <p:cNvPr id="84" name="Arc 83">
                    <a:extLst>
                      <a:ext uri="{FF2B5EF4-FFF2-40B4-BE49-F238E27FC236}">
                        <a16:creationId xmlns:a16="http://schemas.microsoft.com/office/drawing/2014/main" id="{BD14E079-16EF-DC06-3138-2A35D1A53C12}"/>
                      </a:ext>
                    </a:extLst>
                  </p:cNvPr>
                  <p:cNvSpPr/>
                  <p:nvPr/>
                </p:nvSpPr>
                <p:spPr>
                  <a:xfrm rot="15770181">
                    <a:off x="4044559" y="795795"/>
                    <a:ext cx="1334695" cy="691659"/>
                  </a:xfrm>
                  <a:prstGeom prst="arc">
                    <a:avLst>
                      <a:gd name="adj1" fmla="val 14177447"/>
                      <a:gd name="adj2" fmla="val 189219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Arc 84">
                    <a:extLst>
                      <a:ext uri="{FF2B5EF4-FFF2-40B4-BE49-F238E27FC236}">
                        <a16:creationId xmlns:a16="http://schemas.microsoft.com/office/drawing/2014/main" id="{86F44665-594B-9B43-9AFB-993FE9814535}"/>
                      </a:ext>
                    </a:extLst>
                  </p:cNvPr>
                  <p:cNvSpPr/>
                  <p:nvPr/>
                </p:nvSpPr>
                <p:spPr>
                  <a:xfrm rot="5400000">
                    <a:off x="3278799" y="1803678"/>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Arc 85">
                    <a:extLst>
                      <a:ext uri="{FF2B5EF4-FFF2-40B4-BE49-F238E27FC236}">
                        <a16:creationId xmlns:a16="http://schemas.microsoft.com/office/drawing/2014/main" id="{759282E1-817C-F916-3489-DAEB1499D722}"/>
                      </a:ext>
                    </a:extLst>
                  </p:cNvPr>
                  <p:cNvSpPr/>
                  <p:nvPr/>
                </p:nvSpPr>
                <p:spPr>
                  <a:xfrm rot="5148644">
                    <a:off x="4259952" y="522542"/>
                    <a:ext cx="740666" cy="691659"/>
                  </a:xfrm>
                  <a:prstGeom prst="arc">
                    <a:avLst>
                      <a:gd name="adj1" fmla="val 14177447"/>
                      <a:gd name="adj2" fmla="val 20587668"/>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1" name="Group 70">
                  <a:extLst>
                    <a:ext uri="{FF2B5EF4-FFF2-40B4-BE49-F238E27FC236}">
                      <a16:creationId xmlns:a16="http://schemas.microsoft.com/office/drawing/2014/main" id="{6AC14D8F-A47B-5E2C-E1E2-B70EC6486C6B}"/>
                    </a:ext>
                  </a:extLst>
                </p:cNvPr>
                <p:cNvGrpSpPr/>
                <p:nvPr/>
              </p:nvGrpSpPr>
              <p:grpSpPr>
                <a:xfrm>
                  <a:off x="3070549" y="22648"/>
                  <a:ext cx="1036725" cy="3293147"/>
                  <a:chOff x="3009767" y="41975"/>
                  <a:chExt cx="1036725" cy="3293147"/>
                </a:xfrm>
              </p:grpSpPr>
              <p:sp>
                <p:nvSpPr>
                  <p:cNvPr id="82" name="Arc 81">
                    <a:extLst>
                      <a:ext uri="{FF2B5EF4-FFF2-40B4-BE49-F238E27FC236}">
                        <a16:creationId xmlns:a16="http://schemas.microsoft.com/office/drawing/2014/main" id="{4A796500-4256-A2FE-5A0B-7F61D0388A4B}"/>
                      </a:ext>
                    </a:extLst>
                  </p:cNvPr>
                  <p:cNvSpPr/>
                  <p:nvPr/>
                </p:nvSpPr>
                <p:spPr>
                  <a:xfrm rot="3740987">
                    <a:off x="2770332" y="2058961"/>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Arc 82">
                    <a:extLst>
                      <a:ext uri="{FF2B5EF4-FFF2-40B4-BE49-F238E27FC236}">
                        <a16:creationId xmlns:a16="http://schemas.microsoft.com/office/drawing/2014/main" id="{DA8CF40B-5677-24BF-ACA2-5FCC92060FD5}"/>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2" name="Group 71">
                  <a:extLst>
                    <a:ext uri="{FF2B5EF4-FFF2-40B4-BE49-F238E27FC236}">
                      <a16:creationId xmlns:a16="http://schemas.microsoft.com/office/drawing/2014/main" id="{D9B41F3B-00B2-8B1A-7EFA-FACAE7715F5D}"/>
                    </a:ext>
                  </a:extLst>
                </p:cNvPr>
                <p:cNvGrpSpPr/>
                <p:nvPr/>
              </p:nvGrpSpPr>
              <p:grpSpPr>
                <a:xfrm rot="18961023" flipH="1">
                  <a:off x="2397537" y="1149065"/>
                  <a:ext cx="1476152" cy="2605562"/>
                  <a:chOff x="3863300" y="474277"/>
                  <a:chExt cx="1194436" cy="2605562"/>
                </a:xfrm>
              </p:grpSpPr>
              <p:sp>
                <p:nvSpPr>
                  <p:cNvPr id="79" name="Arc 78">
                    <a:extLst>
                      <a:ext uri="{FF2B5EF4-FFF2-40B4-BE49-F238E27FC236}">
                        <a16:creationId xmlns:a16="http://schemas.microsoft.com/office/drawing/2014/main" id="{2E4BD680-CB3E-E3FF-9D38-987EE64DB985}"/>
                      </a:ext>
                    </a:extLst>
                  </p:cNvPr>
                  <p:cNvSpPr/>
                  <p:nvPr/>
                </p:nvSpPr>
                <p:spPr>
                  <a:xfrm rot="15770181">
                    <a:off x="4044559" y="795795"/>
                    <a:ext cx="1334695" cy="691659"/>
                  </a:xfrm>
                  <a:prstGeom prst="arc">
                    <a:avLst>
                      <a:gd name="adj1" fmla="val 14177447"/>
                      <a:gd name="adj2" fmla="val 189219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Arc 79">
                    <a:extLst>
                      <a:ext uri="{FF2B5EF4-FFF2-40B4-BE49-F238E27FC236}">
                        <a16:creationId xmlns:a16="http://schemas.microsoft.com/office/drawing/2014/main" id="{37C3D2CA-FB27-2AFD-75E1-96988CAFE068}"/>
                      </a:ext>
                    </a:extLst>
                  </p:cNvPr>
                  <p:cNvSpPr/>
                  <p:nvPr/>
                </p:nvSpPr>
                <p:spPr>
                  <a:xfrm rot="5400000">
                    <a:off x="3278799" y="1803678"/>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Arc 80">
                    <a:extLst>
                      <a:ext uri="{FF2B5EF4-FFF2-40B4-BE49-F238E27FC236}">
                        <a16:creationId xmlns:a16="http://schemas.microsoft.com/office/drawing/2014/main" id="{E1F58FE8-372E-A9F2-7581-8658EF065706}"/>
                      </a:ext>
                    </a:extLst>
                  </p:cNvPr>
                  <p:cNvSpPr/>
                  <p:nvPr/>
                </p:nvSpPr>
                <p:spPr>
                  <a:xfrm rot="5148644">
                    <a:off x="4259952" y="522542"/>
                    <a:ext cx="740666" cy="691659"/>
                  </a:xfrm>
                  <a:prstGeom prst="arc">
                    <a:avLst>
                      <a:gd name="adj1" fmla="val 14177447"/>
                      <a:gd name="adj2" fmla="val 20587668"/>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A4EAFD78-679B-0756-C0AD-EFE49FC1519E}"/>
                    </a:ext>
                  </a:extLst>
                </p:cNvPr>
                <p:cNvGrpSpPr/>
                <p:nvPr/>
              </p:nvGrpSpPr>
              <p:grpSpPr>
                <a:xfrm rot="2621117">
                  <a:off x="5540538" y="650697"/>
                  <a:ext cx="805436" cy="2036369"/>
                  <a:chOff x="3009767" y="41975"/>
                  <a:chExt cx="1009146" cy="3467359"/>
                </a:xfrm>
              </p:grpSpPr>
              <p:sp>
                <p:nvSpPr>
                  <p:cNvPr id="77" name="Arc 76">
                    <a:extLst>
                      <a:ext uri="{FF2B5EF4-FFF2-40B4-BE49-F238E27FC236}">
                        <a16:creationId xmlns:a16="http://schemas.microsoft.com/office/drawing/2014/main" id="{914F909D-72F0-0CFF-0DA3-26388405E1D7}"/>
                      </a:ext>
                    </a:extLst>
                  </p:cNvPr>
                  <p:cNvSpPr/>
                  <p:nvPr/>
                </p:nvSpPr>
                <p:spPr>
                  <a:xfrm rot="3740987">
                    <a:off x="2742753" y="2233173"/>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Arc 77">
                    <a:extLst>
                      <a:ext uri="{FF2B5EF4-FFF2-40B4-BE49-F238E27FC236}">
                        <a16:creationId xmlns:a16="http://schemas.microsoft.com/office/drawing/2014/main" id="{1AB9A7FD-1B98-3FDD-AE6A-30B6772E87B4}"/>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4" name="Group 73">
                  <a:extLst>
                    <a:ext uri="{FF2B5EF4-FFF2-40B4-BE49-F238E27FC236}">
                      <a16:creationId xmlns:a16="http://schemas.microsoft.com/office/drawing/2014/main" id="{65B56A8D-202B-0D0F-58D0-FB04731D7EB9}"/>
                    </a:ext>
                  </a:extLst>
                </p:cNvPr>
                <p:cNvGrpSpPr/>
                <p:nvPr/>
              </p:nvGrpSpPr>
              <p:grpSpPr>
                <a:xfrm rot="4758113" flipH="1">
                  <a:off x="2172665" y="2475060"/>
                  <a:ext cx="776225" cy="2036369"/>
                  <a:chOff x="3009767" y="41975"/>
                  <a:chExt cx="1009146" cy="3467359"/>
                </a:xfrm>
              </p:grpSpPr>
              <p:sp>
                <p:nvSpPr>
                  <p:cNvPr id="75" name="Arc 74">
                    <a:extLst>
                      <a:ext uri="{FF2B5EF4-FFF2-40B4-BE49-F238E27FC236}">
                        <a16:creationId xmlns:a16="http://schemas.microsoft.com/office/drawing/2014/main" id="{13338B97-F27F-30DA-65E7-A3FC7678268A}"/>
                      </a:ext>
                    </a:extLst>
                  </p:cNvPr>
                  <p:cNvSpPr/>
                  <p:nvPr/>
                </p:nvSpPr>
                <p:spPr>
                  <a:xfrm rot="3740987">
                    <a:off x="2742753" y="2233173"/>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Arc 75">
                    <a:extLst>
                      <a:ext uri="{FF2B5EF4-FFF2-40B4-BE49-F238E27FC236}">
                        <a16:creationId xmlns:a16="http://schemas.microsoft.com/office/drawing/2014/main" id="{8B976879-82AA-B148-EBFE-269A78F970CC}"/>
                      </a:ext>
                    </a:extLst>
                  </p:cNvPr>
                  <p:cNvSpPr/>
                  <p:nvPr/>
                </p:nvSpPr>
                <p:spPr>
                  <a:xfrm rot="14121385">
                    <a:off x="2425266" y="626476"/>
                    <a:ext cx="1860662" cy="691659"/>
                  </a:xfrm>
                  <a:prstGeom prst="arc">
                    <a:avLst>
                      <a:gd name="adj1" fmla="val 11688480"/>
                      <a:gd name="adj2" fmla="val 2055336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pic>
          <p:nvPicPr>
            <p:cNvPr id="88" name="Picture 87">
              <a:extLst>
                <a:ext uri="{FF2B5EF4-FFF2-40B4-BE49-F238E27FC236}">
                  <a16:creationId xmlns:a16="http://schemas.microsoft.com/office/drawing/2014/main" id="{135D954F-D6B6-E1BD-35B5-360FBC38309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07415" y="5083929"/>
              <a:ext cx="689504" cy="1232212"/>
            </a:xfrm>
            <a:prstGeom prst="rect">
              <a:avLst/>
            </a:prstGeom>
          </p:spPr>
        </p:pic>
        <p:pic>
          <p:nvPicPr>
            <p:cNvPr id="89" name="Picture 88">
              <a:extLst>
                <a:ext uri="{FF2B5EF4-FFF2-40B4-BE49-F238E27FC236}">
                  <a16:creationId xmlns:a16="http://schemas.microsoft.com/office/drawing/2014/main" id="{1041F1A0-9913-D440-C687-481F57E8717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49038" y="5150907"/>
              <a:ext cx="697437" cy="1125501"/>
            </a:xfrm>
            <a:prstGeom prst="rect">
              <a:avLst/>
            </a:prstGeom>
          </p:spPr>
        </p:pic>
        <p:pic>
          <p:nvPicPr>
            <p:cNvPr id="91" name="Picture 90">
              <a:extLst>
                <a:ext uri="{FF2B5EF4-FFF2-40B4-BE49-F238E27FC236}">
                  <a16:creationId xmlns:a16="http://schemas.microsoft.com/office/drawing/2014/main" id="{40363612-04AB-B93A-CA18-F617A549375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3064777">
              <a:off x="4153912" y="5136827"/>
              <a:ext cx="629815" cy="1345160"/>
            </a:xfrm>
            <a:prstGeom prst="rect">
              <a:avLst/>
            </a:prstGeom>
          </p:spPr>
        </p:pic>
        <p:pic>
          <p:nvPicPr>
            <p:cNvPr id="93" name="Picture 92">
              <a:extLst>
                <a:ext uri="{FF2B5EF4-FFF2-40B4-BE49-F238E27FC236}">
                  <a16:creationId xmlns:a16="http://schemas.microsoft.com/office/drawing/2014/main" id="{F30702F8-9761-D502-7ADB-52CD628AD6E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718548" y="3270528"/>
              <a:ext cx="1021090" cy="1252855"/>
            </a:xfrm>
            <a:prstGeom prst="rect">
              <a:avLst/>
            </a:prstGeom>
          </p:spPr>
        </p:pic>
        <p:pic>
          <p:nvPicPr>
            <p:cNvPr id="95" name="Picture 94">
              <a:extLst>
                <a:ext uri="{FF2B5EF4-FFF2-40B4-BE49-F238E27FC236}">
                  <a16:creationId xmlns:a16="http://schemas.microsoft.com/office/drawing/2014/main" id="{6AA10F2B-B35F-EDFD-BD01-B71B1711EFD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67600" y="3440724"/>
              <a:ext cx="720436" cy="1044534"/>
            </a:xfrm>
            <a:prstGeom prst="rect">
              <a:avLst/>
            </a:prstGeom>
          </p:spPr>
        </p:pic>
        <p:pic>
          <p:nvPicPr>
            <p:cNvPr id="96" name="Picture 95">
              <a:extLst>
                <a:ext uri="{FF2B5EF4-FFF2-40B4-BE49-F238E27FC236}">
                  <a16:creationId xmlns:a16="http://schemas.microsoft.com/office/drawing/2014/main" id="{E81A9625-F4EC-98C1-A438-42C57D8D360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98741" y="3343444"/>
              <a:ext cx="876952" cy="1172802"/>
            </a:xfrm>
            <a:prstGeom prst="rect">
              <a:avLst/>
            </a:prstGeom>
          </p:spPr>
        </p:pic>
        <p:pic>
          <p:nvPicPr>
            <p:cNvPr id="100" name="Picture 99">
              <a:extLst>
                <a:ext uri="{FF2B5EF4-FFF2-40B4-BE49-F238E27FC236}">
                  <a16:creationId xmlns:a16="http://schemas.microsoft.com/office/drawing/2014/main" id="{1DB3FBC5-70AA-AB35-9EAC-8282243A743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68996" y="5153093"/>
              <a:ext cx="782062" cy="1024223"/>
            </a:xfrm>
            <a:prstGeom prst="rect">
              <a:avLst/>
            </a:prstGeom>
          </p:spPr>
        </p:pic>
      </p:grpSp>
    </p:spTree>
    <p:extLst>
      <p:ext uri="{BB962C8B-B14F-4D97-AF65-F5344CB8AC3E}">
        <p14:creationId xmlns:p14="http://schemas.microsoft.com/office/powerpoint/2010/main" val="153601224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2149</TotalTime>
  <Words>750</Words>
  <Application>Microsoft Office PowerPoint</Application>
  <PresentationFormat>On-screen Show (4:3)</PresentationFormat>
  <Paragraphs>129</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Anca Corches</dc:creator>
  <cp:lastModifiedBy>Anca Corches</cp:lastModifiedBy>
  <cp:revision>28</cp:revision>
  <cp:lastPrinted>2025-01-07T19:05:30Z</cp:lastPrinted>
  <dcterms:created xsi:type="dcterms:W3CDTF">2025-01-07T11:36:23Z</dcterms:created>
  <dcterms:modified xsi:type="dcterms:W3CDTF">2025-03-27T08:48:20Z</dcterms:modified>
</cp:coreProperties>
</file>